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5"/>
  </p:notesMasterIdLst>
  <p:handoutMasterIdLst>
    <p:handoutMasterId r:id="rId26"/>
  </p:handoutMasterIdLst>
  <p:sldIdLst>
    <p:sldId id="256" r:id="rId2"/>
    <p:sldId id="305" r:id="rId3"/>
    <p:sldId id="303" r:id="rId4"/>
    <p:sldId id="264" r:id="rId5"/>
    <p:sldId id="258" r:id="rId6"/>
    <p:sldId id="273" r:id="rId7"/>
    <p:sldId id="304" r:id="rId8"/>
    <p:sldId id="299" r:id="rId9"/>
    <p:sldId id="300" r:id="rId10"/>
    <p:sldId id="259" r:id="rId11"/>
    <p:sldId id="271" r:id="rId12"/>
    <p:sldId id="263" r:id="rId13"/>
    <p:sldId id="262" r:id="rId14"/>
    <p:sldId id="261" r:id="rId15"/>
    <p:sldId id="302" r:id="rId16"/>
    <p:sldId id="272" r:id="rId17"/>
    <p:sldId id="260" r:id="rId18"/>
    <p:sldId id="265" r:id="rId19"/>
    <p:sldId id="266" r:id="rId20"/>
    <p:sldId id="267" r:id="rId21"/>
    <p:sldId id="269" r:id="rId22"/>
    <p:sldId id="268" r:id="rId23"/>
    <p:sldId id="270" r:id="rId24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60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60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60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60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60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60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60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60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60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D54C98-C2DD-4DF6-A3D8-F6D156151BE3}" v="208" dt="2020-01-03T15:56:48.6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34" autoAdjust="0"/>
    <p:restoredTop sz="90929"/>
  </p:normalViewPr>
  <p:slideViewPr>
    <p:cSldViewPr>
      <p:cViewPr varScale="1">
        <p:scale>
          <a:sx n="81" d="100"/>
          <a:sy n="81" d="100"/>
        </p:scale>
        <p:origin x="157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LEIN, JEFF" userId="3d8fa65a-492a-4922-b575-c89c16f128b6" providerId="ADAL" clId="{CCD54C98-C2DD-4DF6-A3D8-F6D156151BE3}"/>
    <pc:docChg chg="delSld modSld">
      <pc:chgData name="KLEIN, JEFF" userId="3d8fa65a-492a-4922-b575-c89c16f128b6" providerId="ADAL" clId="{CCD54C98-C2DD-4DF6-A3D8-F6D156151BE3}" dt="2020-01-06T14:55:39.760" v="115" actId="20577"/>
      <pc:docMkLst>
        <pc:docMk/>
      </pc:docMkLst>
      <pc:sldChg chg="modSp">
        <pc:chgData name="KLEIN, JEFF" userId="3d8fa65a-492a-4922-b575-c89c16f128b6" providerId="ADAL" clId="{CCD54C98-C2DD-4DF6-A3D8-F6D156151BE3}" dt="2020-01-06T14:55:39.760" v="115" actId="20577"/>
        <pc:sldMkLst>
          <pc:docMk/>
          <pc:sldMk cId="0" sldId="262"/>
        </pc:sldMkLst>
        <pc:spChg chg="mod">
          <ac:chgData name="KLEIN, JEFF" userId="3d8fa65a-492a-4922-b575-c89c16f128b6" providerId="ADAL" clId="{CCD54C98-C2DD-4DF6-A3D8-F6D156151BE3}" dt="2020-01-06T14:55:39.760" v="115" actId="20577"/>
          <ac:spMkLst>
            <pc:docMk/>
            <pc:sldMk cId="0" sldId="262"/>
            <ac:spMk id="22531" creationId="{A75668F0-0731-4EA4-915E-EF3A8AC48A0B}"/>
          </ac:spMkLst>
        </pc:spChg>
      </pc:sldChg>
      <pc:sldChg chg="modSp modAnim">
        <pc:chgData name="KLEIN, JEFF" userId="3d8fa65a-492a-4922-b575-c89c16f128b6" providerId="ADAL" clId="{CCD54C98-C2DD-4DF6-A3D8-F6D156151BE3}" dt="2020-01-03T15:56:48.654" v="103" actId="20577"/>
        <pc:sldMkLst>
          <pc:docMk/>
          <pc:sldMk cId="0" sldId="264"/>
        </pc:sldMkLst>
        <pc:spChg chg="mod">
          <ac:chgData name="KLEIN, JEFF" userId="3d8fa65a-492a-4922-b575-c89c16f128b6" providerId="ADAL" clId="{CCD54C98-C2DD-4DF6-A3D8-F6D156151BE3}" dt="2020-01-03T15:56:48.654" v="103" actId="20577"/>
          <ac:spMkLst>
            <pc:docMk/>
            <pc:sldMk cId="0" sldId="264"/>
            <ac:spMk id="14339" creationId="{4FE26B2F-FA1D-496D-82FA-70974957E7CC}"/>
          </ac:spMkLst>
        </pc:spChg>
      </pc:sldChg>
      <pc:sldChg chg="del">
        <pc:chgData name="KLEIN, JEFF" userId="3d8fa65a-492a-4922-b575-c89c16f128b6" providerId="ADAL" clId="{CCD54C98-C2DD-4DF6-A3D8-F6D156151BE3}" dt="2019-12-18T21:02:21.725" v="0" actId="47"/>
        <pc:sldMkLst>
          <pc:docMk/>
          <pc:sldMk cId="0" sldId="283"/>
        </pc:sldMkLst>
      </pc:sldChg>
    </pc:docChg>
  </pc:docChgLst>
  <pc:docChgLst>
    <pc:chgData name="KLEIN, JEFF" userId="3d8fa65a-492a-4922-b575-c89c16f128b6" providerId="ADAL" clId="{0AA25D68-982B-4CB0-AAB0-761CE938FC0B}"/>
    <pc:docChg chg="modSld">
      <pc:chgData name="KLEIN, JEFF" userId="3d8fa65a-492a-4922-b575-c89c16f128b6" providerId="ADAL" clId="{0AA25D68-982B-4CB0-AAB0-761CE938FC0B}" dt="2020-01-02T20:04:52.965" v="24" actId="20577"/>
      <pc:docMkLst>
        <pc:docMk/>
      </pc:docMkLst>
      <pc:sldChg chg="modSp">
        <pc:chgData name="KLEIN, JEFF" userId="3d8fa65a-492a-4922-b575-c89c16f128b6" providerId="ADAL" clId="{0AA25D68-982B-4CB0-AAB0-761CE938FC0B}" dt="2020-01-02T20:04:52.965" v="24" actId="20577"/>
        <pc:sldMkLst>
          <pc:docMk/>
          <pc:sldMk cId="0" sldId="264"/>
        </pc:sldMkLst>
        <pc:spChg chg="mod">
          <ac:chgData name="KLEIN, JEFF" userId="3d8fa65a-492a-4922-b575-c89c16f128b6" providerId="ADAL" clId="{0AA25D68-982B-4CB0-AAB0-761CE938FC0B}" dt="2020-01-02T20:04:52.965" v="24" actId="20577"/>
          <ac:spMkLst>
            <pc:docMk/>
            <pc:sldMk cId="0" sldId="264"/>
            <ac:spMk id="14339" creationId="{4FE26B2F-FA1D-496D-82FA-70974957E7CC}"/>
          </ac:spMkLst>
        </pc:spChg>
      </pc:sldChg>
    </pc:docChg>
  </pc:docChgLst>
  <pc:docChgLst>
    <pc:chgData name="JEFF KLEIN" userId="3d8fa65a-492a-4922-b575-c89c16f128b6" providerId="ADAL" clId="{CCD54C98-C2DD-4DF6-A3D8-F6D156151BE3}"/>
    <pc:docChg chg="modSld">
      <pc:chgData name="JEFF KLEIN" userId="3d8fa65a-492a-4922-b575-c89c16f128b6" providerId="ADAL" clId="{CCD54C98-C2DD-4DF6-A3D8-F6D156151BE3}" dt="2019-12-18T12:11:41.249" v="77" actId="1076"/>
      <pc:docMkLst>
        <pc:docMk/>
      </pc:docMkLst>
      <pc:sldChg chg="modSp modAnim">
        <pc:chgData name="JEFF KLEIN" userId="3d8fa65a-492a-4922-b575-c89c16f128b6" providerId="ADAL" clId="{CCD54C98-C2DD-4DF6-A3D8-F6D156151BE3}" dt="2019-12-18T12:08:28.110" v="71" actId="14100"/>
        <pc:sldMkLst>
          <pc:docMk/>
          <pc:sldMk cId="0" sldId="271"/>
        </pc:sldMkLst>
        <pc:spChg chg="mod">
          <ac:chgData name="JEFF KLEIN" userId="3d8fa65a-492a-4922-b575-c89c16f128b6" providerId="ADAL" clId="{CCD54C98-C2DD-4DF6-A3D8-F6D156151BE3}" dt="2019-12-18T12:08:28.110" v="71" actId="14100"/>
          <ac:spMkLst>
            <pc:docMk/>
            <pc:sldMk cId="0" sldId="271"/>
            <ac:spMk id="28675" creationId="{6C998A25-CC7F-4129-8546-27E2F08852C3}"/>
          </ac:spMkLst>
        </pc:spChg>
      </pc:sldChg>
      <pc:sldChg chg="addSp delSp modSp">
        <pc:chgData name="JEFF KLEIN" userId="3d8fa65a-492a-4922-b575-c89c16f128b6" providerId="ADAL" clId="{CCD54C98-C2DD-4DF6-A3D8-F6D156151BE3}" dt="2019-12-18T12:11:41.249" v="77" actId="1076"/>
        <pc:sldMkLst>
          <pc:docMk/>
          <pc:sldMk cId="0" sldId="302"/>
        </pc:sldMkLst>
        <pc:picChg chg="add mod">
          <ac:chgData name="JEFF KLEIN" userId="3d8fa65a-492a-4922-b575-c89c16f128b6" providerId="ADAL" clId="{CCD54C98-C2DD-4DF6-A3D8-F6D156151BE3}" dt="2019-12-18T12:11:41.249" v="77" actId="1076"/>
          <ac:picMkLst>
            <pc:docMk/>
            <pc:sldMk cId="0" sldId="302"/>
            <ac:picMk id="2" creationId="{55BC0201-B8E6-4ED6-9477-DCEDC8D20B31}"/>
          </ac:picMkLst>
        </pc:picChg>
        <pc:picChg chg="del">
          <ac:chgData name="JEFF KLEIN" userId="3d8fa65a-492a-4922-b575-c89c16f128b6" providerId="ADAL" clId="{CCD54C98-C2DD-4DF6-A3D8-F6D156151BE3}" dt="2019-12-18T12:10:32.728" v="72" actId="478"/>
          <ac:picMkLst>
            <pc:docMk/>
            <pc:sldMk cId="0" sldId="302"/>
            <ac:picMk id="24580" creationId="{A04C6730-A55C-4BF4-9D35-0EE3FF363EE6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26">
            <a:extLst>
              <a:ext uri="{FF2B5EF4-FFF2-40B4-BE49-F238E27FC236}">
                <a16:creationId xmlns:a16="http://schemas.microsoft.com/office/drawing/2014/main" id="{E7973338-1671-46BA-9A93-F09FF74BD05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1027">
            <a:extLst>
              <a:ext uri="{FF2B5EF4-FFF2-40B4-BE49-F238E27FC236}">
                <a16:creationId xmlns:a16="http://schemas.microsoft.com/office/drawing/2014/main" id="{2F2D8A56-6ED8-475B-A252-956562478C8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1028">
            <a:extLst>
              <a:ext uri="{FF2B5EF4-FFF2-40B4-BE49-F238E27FC236}">
                <a16:creationId xmlns:a16="http://schemas.microsoft.com/office/drawing/2014/main" id="{2C611438-DBFB-414A-BDAE-6ECCB35F4D5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9" name="Rectangle 1029">
            <a:extLst>
              <a:ext uri="{FF2B5EF4-FFF2-40B4-BE49-F238E27FC236}">
                <a16:creationId xmlns:a16="http://schemas.microsoft.com/office/drawing/2014/main" id="{F8E5B296-D2B7-4592-9340-F0617C34D10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6A342C8-E210-4C74-A172-9BCE109E66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E9D927C-83BF-40E9-AB03-499A806C850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i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8FBF7FDA-B1B5-47C9-8D06-E6B17F78AA4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i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D2E43993-E02F-44F8-8C2D-E2F5DEA3742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866CBC48-5ACC-471B-AE29-0C497B94E8D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CF19B7E-795E-490D-9E19-FA4B8C8AE64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i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72A90D7A-235F-424F-B30A-D04F94373F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i="0"/>
            </a:lvl1pPr>
          </a:lstStyle>
          <a:p>
            <a:pPr>
              <a:defRPr/>
            </a:pPr>
            <a:fld id="{5F6E4B36-D8E0-452E-8C45-74D0D7E559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3B95017D-4EEA-4B33-B521-E3C8625983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3F639FC1-EF18-4960-AA23-86C073B251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529B589C-C0A0-4C6A-995D-B420C75ADC3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FEF423A-87F8-413D-8575-A743A0F4A1DE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45801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id="{2FACD58F-0FBE-44C0-A2A7-3D2E95578E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id="{3E0D2CBD-D877-4A0E-B114-45C7ACB4AF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2000" b="1" u="sng">
                <a:solidFill>
                  <a:srgbClr val="FF0000"/>
                </a:solidFill>
                <a:latin typeface="Times New Roman" panose="02020603050405020304" pitchFamily="18" charset="0"/>
              </a:rPr>
              <a:t>Use this slide to explain what a “Block” is</a:t>
            </a:r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6D9B89B6-2172-43E3-926D-783F46A2F8F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60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60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60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60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60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9C90671-242F-404F-933B-D026DB8CE0F4}" type="slidenum">
              <a:rPr lang="en-US" altLang="en-US" sz="1200" i="0" smtClean="0"/>
              <a:pPr/>
              <a:t>3</a:t>
            </a:fld>
            <a:endParaRPr lang="en-US" altLang="en-US" sz="1200" i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FA93C8A1-2E78-44D5-B141-FA579691EB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6105346-A6D4-4F3F-9440-208CCD0823F7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50076BC4-6D28-4400-8005-8C56FB9B02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234FD92D-3A94-4797-8FD3-CC60B02809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72D1F8F4-C8B7-4AD9-BA98-25C8378E84DD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363788"/>
            <a:ext cx="8153400" cy="1600200"/>
            <a:chOff x="288" y="1489"/>
            <a:chExt cx="5136" cy="1008"/>
          </a:xfrm>
        </p:grpSpPr>
        <p:sp>
          <p:nvSpPr>
            <p:cNvPr id="5" name="Arc 3">
              <a:extLst>
                <a:ext uri="{FF2B5EF4-FFF2-40B4-BE49-F238E27FC236}">
                  <a16:creationId xmlns:a16="http://schemas.microsoft.com/office/drawing/2014/main" id="{06D293E6-8F84-424F-9C82-636B10F58ED6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3595" y="1489"/>
              <a:ext cx="1829" cy="1008"/>
            </a:xfrm>
            <a:custGeom>
              <a:avLst/>
              <a:gdLst>
                <a:gd name="T0" fmla="*/ 0 w 21912"/>
                <a:gd name="T1" fmla="*/ 0 h 43200"/>
                <a:gd name="T2" fmla="*/ 0 w 21912"/>
                <a:gd name="T3" fmla="*/ 0 h 43200"/>
                <a:gd name="T4" fmla="*/ 0 w 21912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lnTo>
                    <a:pt x="3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Arc 4">
              <a:extLst>
                <a:ext uri="{FF2B5EF4-FFF2-40B4-BE49-F238E27FC236}">
                  <a16:creationId xmlns:a16="http://schemas.microsoft.com/office/drawing/2014/main" id="{276F60D5-A415-472E-A321-23E6A51C9D07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3548" y="1593"/>
              <a:ext cx="1831" cy="800"/>
            </a:xfrm>
            <a:custGeom>
              <a:avLst/>
              <a:gdLst>
                <a:gd name="T0" fmla="*/ 0 w 21924"/>
                <a:gd name="T1" fmla="*/ 0 h 43200"/>
                <a:gd name="T2" fmla="*/ 0 w 21924"/>
                <a:gd name="T3" fmla="*/ 0 h 43200"/>
                <a:gd name="T4" fmla="*/ 0 w 21924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lnTo>
                    <a:pt x="31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Arc 5">
              <a:extLst>
                <a:ext uri="{FF2B5EF4-FFF2-40B4-BE49-F238E27FC236}">
                  <a16:creationId xmlns:a16="http://schemas.microsoft.com/office/drawing/2014/main" id="{4CEEF85B-3FD2-4789-9276-F4F7AF8578D4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3521" y="1732"/>
              <a:ext cx="1830" cy="522"/>
            </a:xfrm>
            <a:custGeom>
              <a:avLst/>
              <a:gdLst>
                <a:gd name="T0" fmla="*/ 0 w 21925"/>
                <a:gd name="T1" fmla="*/ 0 h 43200"/>
                <a:gd name="T2" fmla="*/ 0 w 21925"/>
                <a:gd name="T3" fmla="*/ 0 h 43200"/>
                <a:gd name="T4" fmla="*/ 0 w 21925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lnTo>
                    <a:pt x="313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AutoShape 6">
              <a:extLst>
                <a:ext uri="{FF2B5EF4-FFF2-40B4-BE49-F238E27FC236}">
                  <a16:creationId xmlns:a16="http://schemas.microsoft.com/office/drawing/2014/main" id="{5F6E4161-780B-42BF-8451-5999D2CE0321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288" y="1940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6000" i="1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6000" i="1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6000" i="1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6000" i="1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6000" i="1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000" i="1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000" i="1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000" i="1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000" i="1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/>
            </a:p>
          </p:txBody>
        </p:sp>
      </p:grpSp>
      <p:sp>
        <p:nvSpPr>
          <p:cNvPr id="4103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447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73EC6285-F59E-4204-B18B-D6CF0B71DC10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66D1736D-2D64-4266-B958-E9E3F17EC3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293D7BFD-5960-462A-8656-4BB36DAF3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42148-A1E3-454B-A69E-5BE09EB7E5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3674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33">
            <a:extLst>
              <a:ext uri="{FF2B5EF4-FFF2-40B4-BE49-F238E27FC236}">
                <a16:creationId xmlns:a16="http://schemas.microsoft.com/office/drawing/2014/main" id="{4A5D992F-9672-4552-ABF4-86F794D450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4">
            <a:extLst>
              <a:ext uri="{FF2B5EF4-FFF2-40B4-BE49-F238E27FC236}">
                <a16:creationId xmlns:a16="http://schemas.microsoft.com/office/drawing/2014/main" id="{22B5A883-8989-4171-A4FE-EE3D7EE8BF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5">
            <a:extLst>
              <a:ext uri="{FF2B5EF4-FFF2-40B4-BE49-F238E27FC236}">
                <a16:creationId xmlns:a16="http://schemas.microsoft.com/office/drawing/2014/main" id="{55FED3A2-7A59-4460-A3B9-173E60BB04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AD993-481F-457C-AEE0-3FD586412F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4294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33">
            <a:extLst>
              <a:ext uri="{FF2B5EF4-FFF2-40B4-BE49-F238E27FC236}">
                <a16:creationId xmlns:a16="http://schemas.microsoft.com/office/drawing/2014/main" id="{42E033A6-F8C1-41D9-9DE6-DB2D8E9BE1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4">
            <a:extLst>
              <a:ext uri="{FF2B5EF4-FFF2-40B4-BE49-F238E27FC236}">
                <a16:creationId xmlns:a16="http://schemas.microsoft.com/office/drawing/2014/main" id="{4838E0B1-2B8F-4CBB-AF85-2EDB2F930A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5">
            <a:extLst>
              <a:ext uri="{FF2B5EF4-FFF2-40B4-BE49-F238E27FC236}">
                <a16:creationId xmlns:a16="http://schemas.microsoft.com/office/drawing/2014/main" id="{56C5982B-B562-48AA-A311-01D76DE690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2E37C-BCF0-487C-8C9C-02A90516C2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4810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33">
            <a:extLst>
              <a:ext uri="{FF2B5EF4-FFF2-40B4-BE49-F238E27FC236}">
                <a16:creationId xmlns:a16="http://schemas.microsoft.com/office/drawing/2014/main" id="{047BD23B-716D-49DE-AEA2-445ABCA70A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4">
            <a:extLst>
              <a:ext uri="{FF2B5EF4-FFF2-40B4-BE49-F238E27FC236}">
                <a16:creationId xmlns:a16="http://schemas.microsoft.com/office/drawing/2014/main" id="{3F1F107B-FAB9-416F-8096-9CB872583E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35">
            <a:extLst>
              <a:ext uri="{FF2B5EF4-FFF2-40B4-BE49-F238E27FC236}">
                <a16:creationId xmlns:a16="http://schemas.microsoft.com/office/drawing/2014/main" id="{B0802189-4CCC-4003-9E9F-DBC08759DB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14B46B-E0C0-402B-B835-DF527FCA7F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62234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381000"/>
            <a:ext cx="7772400" cy="579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1033">
            <a:extLst>
              <a:ext uri="{FF2B5EF4-FFF2-40B4-BE49-F238E27FC236}">
                <a16:creationId xmlns:a16="http://schemas.microsoft.com/office/drawing/2014/main" id="{FA571BD3-D95F-4988-A7C3-B74AB94EA7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34">
            <a:extLst>
              <a:ext uri="{FF2B5EF4-FFF2-40B4-BE49-F238E27FC236}">
                <a16:creationId xmlns:a16="http://schemas.microsoft.com/office/drawing/2014/main" id="{0F2976E0-F14C-432B-9D5E-84578A54C2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5">
            <a:extLst>
              <a:ext uri="{FF2B5EF4-FFF2-40B4-BE49-F238E27FC236}">
                <a16:creationId xmlns:a16="http://schemas.microsoft.com/office/drawing/2014/main" id="{07D40D1B-209B-486E-A7D9-0315BCF6E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4F12EB-282C-42D2-AD52-DA36BEFC90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62716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20574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910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1033">
            <a:extLst>
              <a:ext uri="{FF2B5EF4-FFF2-40B4-BE49-F238E27FC236}">
                <a16:creationId xmlns:a16="http://schemas.microsoft.com/office/drawing/2014/main" id="{D1BDF0FE-8B7F-410F-B8F5-2B3FD925BB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34">
            <a:extLst>
              <a:ext uri="{FF2B5EF4-FFF2-40B4-BE49-F238E27FC236}">
                <a16:creationId xmlns:a16="http://schemas.microsoft.com/office/drawing/2014/main" id="{1AC1C44D-7C9E-4D6B-81CC-26498CE20B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35">
            <a:extLst>
              <a:ext uri="{FF2B5EF4-FFF2-40B4-BE49-F238E27FC236}">
                <a16:creationId xmlns:a16="http://schemas.microsoft.com/office/drawing/2014/main" id="{30763AB9-6C7D-41BE-8283-1CF4961A35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6B93F-D2DB-4F72-ABA1-2AC4F5378A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949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33">
            <a:extLst>
              <a:ext uri="{FF2B5EF4-FFF2-40B4-BE49-F238E27FC236}">
                <a16:creationId xmlns:a16="http://schemas.microsoft.com/office/drawing/2014/main" id="{E940705D-4C62-437F-BD3B-7FEB00A74E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4">
            <a:extLst>
              <a:ext uri="{FF2B5EF4-FFF2-40B4-BE49-F238E27FC236}">
                <a16:creationId xmlns:a16="http://schemas.microsoft.com/office/drawing/2014/main" id="{F3552812-99B2-4F46-8F53-B2F9AEDE32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5">
            <a:extLst>
              <a:ext uri="{FF2B5EF4-FFF2-40B4-BE49-F238E27FC236}">
                <a16:creationId xmlns:a16="http://schemas.microsoft.com/office/drawing/2014/main" id="{01B332A1-03FD-4A12-893B-AC8ECD7430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EA989-8FAD-4234-950E-20EB9E3044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1862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33">
            <a:extLst>
              <a:ext uri="{FF2B5EF4-FFF2-40B4-BE49-F238E27FC236}">
                <a16:creationId xmlns:a16="http://schemas.microsoft.com/office/drawing/2014/main" id="{CA06CEDB-2D2B-434C-9D1C-90D07B20CE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4">
            <a:extLst>
              <a:ext uri="{FF2B5EF4-FFF2-40B4-BE49-F238E27FC236}">
                <a16:creationId xmlns:a16="http://schemas.microsoft.com/office/drawing/2014/main" id="{DFA7FF0E-8EBE-4C41-8E87-867DB272C3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5">
            <a:extLst>
              <a:ext uri="{FF2B5EF4-FFF2-40B4-BE49-F238E27FC236}">
                <a16:creationId xmlns:a16="http://schemas.microsoft.com/office/drawing/2014/main" id="{52437350-13C5-4C3B-AB6A-1471D5688A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8EEA2-1D86-4EB4-B4AC-8C7C6059DD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8133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33">
            <a:extLst>
              <a:ext uri="{FF2B5EF4-FFF2-40B4-BE49-F238E27FC236}">
                <a16:creationId xmlns:a16="http://schemas.microsoft.com/office/drawing/2014/main" id="{A8BDAFCA-722E-4E56-BC2A-05BDA3D63B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4">
            <a:extLst>
              <a:ext uri="{FF2B5EF4-FFF2-40B4-BE49-F238E27FC236}">
                <a16:creationId xmlns:a16="http://schemas.microsoft.com/office/drawing/2014/main" id="{B3FD739F-CFE8-49F3-9C06-2864AEF68D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35">
            <a:extLst>
              <a:ext uri="{FF2B5EF4-FFF2-40B4-BE49-F238E27FC236}">
                <a16:creationId xmlns:a16="http://schemas.microsoft.com/office/drawing/2014/main" id="{DD033327-124A-4C6B-9F41-3E2B2007F4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6B8C6-1724-4B07-B78A-8500745E96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4064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33">
            <a:extLst>
              <a:ext uri="{FF2B5EF4-FFF2-40B4-BE49-F238E27FC236}">
                <a16:creationId xmlns:a16="http://schemas.microsoft.com/office/drawing/2014/main" id="{4A41E4CA-7225-485C-A45A-3CA0D6E6A1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34">
            <a:extLst>
              <a:ext uri="{FF2B5EF4-FFF2-40B4-BE49-F238E27FC236}">
                <a16:creationId xmlns:a16="http://schemas.microsoft.com/office/drawing/2014/main" id="{781DFE4F-73C8-4BCE-A6E9-3C6C62D899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35">
            <a:extLst>
              <a:ext uri="{FF2B5EF4-FFF2-40B4-BE49-F238E27FC236}">
                <a16:creationId xmlns:a16="http://schemas.microsoft.com/office/drawing/2014/main" id="{B0D1CF74-BB19-47D1-AC53-877330565F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9F5A97-8353-4333-804F-5B3FC2AC5E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1362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33">
            <a:extLst>
              <a:ext uri="{FF2B5EF4-FFF2-40B4-BE49-F238E27FC236}">
                <a16:creationId xmlns:a16="http://schemas.microsoft.com/office/drawing/2014/main" id="{88538F09-C415-482F-97AD-724E39F436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34">
            <a:extLst>
              <a:ext uri="{FF2B5EF4-FFF2-40B4-BE49-F238E27FC236}">
                <a16:creationId xmlns:a16="http://schemas.microsoft.com/office/drawing/2014/main" id="{C55DE0F8-9801-4E48-9DBD-F68AD64AB1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5">
            <a:extLst>
              <a:ext uri="{FF2B5EF4-FFF2-40B4-BE49-F238E27FC236}">
                <a16:creationId xmlns:a16="http://schemas.microsoft.com/office/drawing/2014/main" id="{181E547C-AA0A-453B-A1C7-067C5C36C4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E10EE-E1F7-430C-8978-AFF0272E34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4417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33">
            <a:extLst>
              <a:ext uri="{FF2B5EF4-FFF2-40B4-BE49-F238E27FC236}">
                <a16:creationId xmlns:a16="http://schemas.microsoft.com/office/drawing/2014/main" id="{931E22E9-DB59-44DC-94C2-DACB1471CB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34">
            <a:extLst>
              <a:ext uri="{FF2B5EF4-FFF2-40B4-BE49-F238E27FC236}">
                <a16:creationId xmlns:a16="http://schemas.microsoft.com/office/drawing/2014/main" id="{C31EECDF-11E0-4CE0-AF14-21043444C9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35">
            <a:extLst>
              <a:ext uri="{FF2B5EF4-FFF2-40B4-BE49-F238E27FC236}">
                <a16:creationId xmlns:a16="http://schemas.microsoft.com/office/drawing/2014/main" id="{C2BC3F68-2926-48AB-88CE-7E4E017252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89CAA-2554-4CCB-A18E-B8E7A6E6BB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6179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33">
            <a:extLst>
              <a:ext uri="{FF2B5EF4-FFF2-40B4-BE49-F238E27FC236}">
                <a16:creationId xmlns:a16="http://schemas.microsoft.com/office/drawing/2014/main" id="{981789B7-82D4-49BC-9B95-A958C6A977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4">
            <a:extLst>
              <a:ext uri="{FF2B5EF4-FFF2-40B4-BE49-F238E27FC236}">
                <a16:creationId xmlns:a16="http://schemas.microsoft.com/office/drawing/2014/main" id="{3309EF51-6E4E-4A86-A062-D5477C8879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35">
            <a:extLst>
              <a:ext uri="{FF2B5EF4-FFF2-40B4-BE49-F238E27FC236}">
                <a16:creationId xmlns:a16="http://schemas.microsoft.com/office/drawing/2014/main" id="{B4BF8E9E-B273-4DA5-8B43-CE9487FABE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3C1791-FB86-4091-8DE1-1D17DE031E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1335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33">
            <a:extLst>
              <a:ext uri="{FF2B5EF4-FFF2-40B4-BE49-F238E27FC236}">
                <a16:creationId xmlns:a16="http://schemas.microsoft.com/office/drawing/2014/main" id="{8F221077-E58C-49F6-9DC6-76A2C69C47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4">
            <a:extLst>
              <a:ext uri="{FF2B5EF4-FFF2-40B4-BE49-F238E27FC236}">
                <a16:creationId xmlns:a16="http://schemas.microsoft.com/office/drawing/2014/main" id="{63E517AE-0D59-4CC7-B8CA-55D3976B16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35">
            <a:extLst>
              <a:ext uri="{FF2B5EF4-FFF2-40B4-BE49-F238E27FC236}">
                <a16:creationId xmlns:a16="http://schemas.microsoft.com/office/drawing/2014/main" id="{535DD4CF-FE4C-424D-A5A6-429A7E0E6C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4E91B-E0EF-4935-9CA9-B837D76AFA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5967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26">
            <a:extLst>
              <a:ext uri="{FF2B5EF4-FFF2-40B4-BE49-F238E27FC236}">
                <a16:creationId xmlns:a16="http://schemas.microsoft.com/office/drawing/2014/main" id="{1B8EA86D-CF35-4E10-ACA9-ED52A6F3D2DF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992188"/>
            <a:ext cx="8153400" cy="1600200"/>
            <a:chOff x="288" y="625"/>
            <a:chExt cx="5136" cy="1008"/>
          </a:xfrm>
        </p:grpSpPr>
        <p:sp>
          <p:nvSpPr>
            <p:cNvPr id="1032" name="Arc 1027">
              <a:extLst>
                <a:ext uri="{FF2B5EF4-FFF2-40B4-BE49-F238E27FC236}">
                  <a16:creationId xmlns:a16="http://schemas.microsoft.com/office/drawing/2014/main" id="{A984FDDF-8797-489E-98E2-3151E6FC0CB1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3595" y="625"/>
              <a:ext cx="1829" cy="1008"/>
            </a:xfrm>
            <a:custGeom>
              <a:avLst/>
              <a:gdLst>
                <a:gd name="T0" fmla="*/ 0 w 21912"/>
                <a:gd name="T1" fmla="*/ 0 h 43200"/>
                <a:gd name="T2" fmla="*/ 0 w 21912"/>
                <a:gd name="T3" fmla="*/ 0 h 43200"/>
                <a:gd name="T4" fmla="*/ 0 w 21912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lnTo>
                    <a:pt x="3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" name="Arc 1028">
              <a:extLst>
                <a:ext uri="{FF2B5EF4-FFF2-40B4-BE49-F238E27FC236}">
                  <a16:creationId xmlns:a16="http://schemas.microsoft.com/office/drawing/2014/main" id="{E5F3DAB5-0484-4585-A40B-6A7B72DE2EA6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3548" y="729"/>
              <a:ext cx="1831" cy="800"/>
            </a:xfrm>
            <a:custGeom>
              <a:avLst/>
              <a:gdLst>
                <a:gd name="T0" fmla="*/ 0 w 21924"/>
                <a:gd name="T1" fmla="*/ 0 h 43200"/>
                <a:gd name="T2" fmla="*/ 0 w 21924"/>
                <a:gd name="T3" fmla="*/ 0 h 43200"/>
                <a:gd name="T4" fmla="*/ 0 w 21924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lnTo>
                    <a:pt x="31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" name="Arc 1029">
              <a:extLst>
                <a:ext uri="{FF2B5EF4-FFF2-40B4-BE49-F238E27FC236}">
                  <a16:creationId xmlns:a16="http://schemas.microsoft.com/office/drawing/2014/main" id="{02A1A089-88E3-46F6-BE3B-377E44E909C9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3521" y="868"/>
              <a:ext cx="1830" cy="522"/>
            </a:xfrm>
            <a:custGeom>
              <a:avLst/>
              <a:gdLst>
                <a:gd name="T0" fmla="*/ 0 w 21925"/>
                <a:gd name="T1" fmla="*/ 0 h 43200"/>
                <a:gd name="T2" fmla="*/ 0 w 21925"/>
                <a:gd name="T3" fmla="*/ 0 h 43200"/>
                <a:gd name="T4" fmla="*/ 0 w 21925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lnTo>
                    <a:pt x="313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" name="AutoShape 1030">
              <a:extLst>
                <a:ext uri="{FF2B5EF4-FFF2-40B4-BE49-F238E27FC236}">
                  <a16:creationId xmlns:a16="http://schemas.microsoft.com/office/drawing/2014/main" id="{E439E2C9-C7F5-4704-A24D-FD1B42332C49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6000" i="1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6000" i="1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6000" i="1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6000" i="1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6000" i="1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000" i="1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000" i="1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000" i="1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000" i="1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/>
            </a:p>
          </p:txBody>
        </p:sp>
      </p:grpSp>
      <p:sp>
        <p:nvSpPr>
          <p:cNvPr id="1027" name="Rectangle 1031">
            <a:extLst>
              <a:ext uri="{FF2B5EF4-FFF2-40B4-BE49-F238E27FC236}">
                <a16:creationId xmlns:a16="http://schemas.microsoft.com/office/drawing/2014/main" id="{134B812E-6B64-42EB-85BC-71CED36C3C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1032">
            <a:extLst>
              <a:ext uri="{FF2B5EF4-FFF2-40B4-BE49-F238E27FC236}">
                <a16:creationId xmlns:a16="http://schemas.microsoft.com/office/drawing/2014/main" id="{FAC0A561-D796-475A-BE71-2481035803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81" name="Rectangle 1033">
            <a:extLst>
              <a:ext uri="{FF2B5EF4-FFF2-40B4-BE49-F238E27FC236}">
                <a16:creationId xmlns:a16="http://schemas.microsoft.com/office/drawing/2014/main" id="{A7E0AE0D-6A86-48E2-B1EB-C2065AE250C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400" i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2" name="Rectangle 1034">
            <a:extLst>
              <a:ext uri="{FF2B5EF4-FFF2-40B4-BE49-F238E27FC236}">
                <a16:creationId xmlns:a16="http://schemas.microsoft.com/office/drawing/2014/main" id="{896EAA56-D2BA-4CF7-8157-9155A7706E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 i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3" name="Rectangle 1035">
            <a:extLst>
              <a:ext uri="{FF2B5EF4-FFF2-40B4-BE49-F238E27FC236}">
                <a16:creationId xmlns:a16="http://schemas.microsoft.com/office/drawing/2014/main" id="{77D3B9C0-8CD7-491C-B025-2F9CD86F489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i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951D413-6723-4837-9AC6-B07C16A06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63" r:id="rId1"/>
    <p:sldLayoutId id="2147484250" r:id="rId2"/>
    <p:sldLayoutId id="2147484251" r:id="rId3"/>
    <p:sldLayoutId id="2147484252" r:id="rId4"/>
    <p:sldLayoutId id="2147484253" r:id="rId5"/>
    <p:sldLayoutId id="2147484254" r:id="rId6"/>
    <p:sldLayoutId id="2147484255" r:id="rId7"/>
    <p:sldLayoutId id="2147484256" r:id="rId8"/>
    <p:sldLayoutId id="2147484257" r:id="rId9"/>
    <p:sldLayoutId id="2147484258" r:id="rId10"/>
    <p:sldLayoutId id="2147484259" r:id="rId11"/>
    <p:sldLayoutId id="2147484260" r:id="rId12"/>
    <p:sldLayoutId id="2147484261" r:id="rId13"/>
    <p:sldLayoutId id="2147484262" r:id="rId14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F8445A5C-F84E-4715-BD6B-63F0D6FA8E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4800" b="1" dirty="0"/>
              <a:t>Program Planning 2020-2021</a:t>
            </a:r>
            <a:r>
              <a:rPr lang="en-US" altLang="en-US" dirty="0"/>
              <a:t>  </a:t>
            </a:r>
          </a:p>
        </p:txBody>
      </p:sp>
      <p:sp>
        <p:nvSpPr>
          <p:cNvPr id="5123" name="Rectangle 4">
            <a:extLst>
              <a:ext uri="{FF2B5EF4-FFF2-40B4-BE49-F238E27FC236}">
                <a16:creationId xmlns:a16="http://schemas.microsoft.com/office/drawing/2014/main" id="{D9F2F520-DF69-4D6D-AAD8-CB8A5D311B59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362200"/>
            <a:ext cx="3810000" cy="4114800"/>
          </a:xfrm>
        </p:spPr>
        <p:txBody>
          <a:bodyPr/>
          <a:lstStyle/>
          <a:p>
            <a:pPr eaLnBrk="1" hangingPunct="1"/>
            <a:r>
              <a:rPr lang="en-US" altLang="en-US" sz="2800">
                <a:solidFill>
                  <a:srgbClr val="FFFFFF"/>
                </a:solidFill>
                <a:latin typeface="Century Gothic" panose="020B0502020202020204" pitchFamily="34" charset="0"/>
              </a:rPr>
              <a:t> </a:t>
            </a:r>
          </a:p>
          <a:p>
            <a:pPr eaLnBrk="1" hangingPunct="1"/>
            <a:endParaRPr lang="en-US" altLang="en-US" sz="2800"/>
          </a:p>
        </p:txBody>
      </p:sp>
      <p:pic>
        <p:nvPicPr>
          <p:cNvPr id="5124" name="Picture 7" descr="http://www.cbsd.org/tamanend/schsign.jpg">
            <a:extLst>
              <a:ext uri="{FF2B5EF4-FFF2-40B4-BE49-F238E27FC236}">
                <a16:creationId xmlns:a16="http://schemas.microsoft.com/office/drawing/2014/main" id="{DE34108B-7391-4223-BF38-D9296426B374}"/>
              </a:ext>
            </a:extLst>
          </p:cNvPr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132013"/>
            <a:ext cx="3810000" cy="3886200"/>
          </a:xfrm>
          <a:noFill/>
        </p:spPr>
      </p:pic>
      <p:grpSp>
        <p:nvGrpSpPr>
          <p:cNvPr id="5125" name="Group 17">
            <a:extLst>
              <a:ext uri="{FF2B5EF4-FFF2-40B4-BE49-F238E27FC236}">
                <a16:creationId xmlns:a16="http://schemas.microsoft.com/office/drawing/2014/main" id="{B208969E-8445-4425-9988-DBDF1C6DCF55}"/>
              </a:ext>
            </a:extLst>
          </p:cNvPr>
          <p:cNvGrpSpPr>
            <a:grpSpLocks/>
          </p:cNvGrpSpPr>
          <p:nvPr/>
        </p:nvGrpSpPr>
        <p:grpSpPr bwMode="auto">
          <a:xfrm>
            <a:off x="-3640138" y="239713"/>
            <a:ext cx="16425863" cy="6378575"/>
            <a:chOff x="-11" y="-11"/>
            <a:chExt cx="10347" cy="4018"/>
          </a:xfrm>
        </p:grpSpPr>
        <p:grpSp>
          <p:nvGrpSpPr>
            <p:cNvPr id="5127" name="Group 15">
              <a:extLst>
                <a:ext uri="{FF2B5EF4-FFF2-40B4-BE49-F238E27FC236}">
                  <a16:creationId xmlns:a16="http://schemas.microsoft.com/office/drawing/2014/main" id="{733CE8EA-6545-4A6D-BD57-9506197CCD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10325" cy="3996"/>
              <a:chOff x="0" y="0"/>
              <a:chExt cx="10325" cy="3996"/>
            </a:xfrm>
          </p:grpSpPr>
          <p:grpSp>
            <p:nvGrpSpPr>
              <p:cNvPr id="5129" name="Group 13">
                <a:extLst>
                  <a:ext uri="{FF2B5EF4-FFF2-40B4-BE49-F238E27FC236}">
                    <a16:creationId xmlns:a16="http://schemas.microsoft.com/office/drawing/2014/main" id="{FEB3F7C6-DE19-451B-8D09-2F87D1E901A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0"/>
                <a:ext cx="10325" cy="3996"/>
                <a:chOff x="0" y="3996"/>
                <a:chExt cx="10325" cy="3996"/>
              </a:xfrm>
            </p:grpSpPr>
            <p:sp>
              <p:nvSpPr>
                <p:cNvPr id="5131" name="Rectangle 8">
                  <a:extLst>
                    <a:ext uri="{FF2B5EF4-FFF2-40B4-BE49-F238E27FC236}">
                      <a16:creationId xmlns:a16="http://schemas.microsoft.com/office/drawing/2014/main" id="{3E4813DC-6C73-4924-8D81-6C1BB1660D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3996"/>
                  <a:ext cx="10325" cy="399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6000"/>
                </a:p>
              </p:txBody>
            </p:sp>
            <p:grpSp>
              <p:nvGrpSpPr>
                <p:cNvPr id="5132" name="Group 12">
                  <a:extLst>
                    <a:ext uri="{FF2B5EF4-FFF2-40B4-BE49-F238E27FC236}">
                      <a16:creationId xmlns:a16="http://schemas.microsoft.com/office/drawing/2014/main" id="{7588E8DB-2C0B-414C-95A5-2BF800C8FD9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0" y="3996"/>
                  <a:ext cx="10325" cy="2830"/>
                  <a:chOff x="0" y="6826"/>
                  <a:chExt cx="10325" cy="2830"/>
                </a:xfrm>
              </p:grpSpPr>
              <p:sp>
                <p:nvSpPr>
                  <p:cNvPr id="5133" name="Rectangle 9">
                    <a:extLst>
                      <a:ext uri="{FF2B5EF4-FFF2-40B4-BE49-F238E27FC236}">
                        <a16:creationId xmlns:a16="http://schemas.microsoft.com/office/drawing/2014/main" id="{C2B6E8C6-8927-4DBF-AF6E-738AB442F33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0" y="6826"/>
                    <a:ext cx="10325" cy="283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2"/>
                      </a:buClr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2"/>
                      </a:buClr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2"/>
                      </a:buClr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2"/>
                      </a:buClr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2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2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2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2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2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en-US" altLang="en-US" sz="6000"/>
                  </a:p>
                </p:txBody>
              </p:sp>
              <p:sp>
                <p:nvSpPr>
                  <p:cNvPr id="5134" name="Rectangle 10">
                    <a:extLst>
                      <a:ext uri="{FF2B5EF4-FFF2-40B4-BE49-F238E27FC236}">
                        <a16:creationId xmlns:a16="http://schemas.microsoft.com/office/drawing/2014/main" id="{CACAC62E-CBE5-4248-9F0E-5C3E74755A8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0" y="6826"/>
                    <a:ext cx="4666" cy="21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lr>
                        <a:schemeClr val="tx2"/>
                      </a:buClr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2"/>
                      </a:buClr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2"/>
                      </a:buClr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2"/>
                      </a:buClr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2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2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2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2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2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FontTx/>
                      <a:buNone/>
                    </a:pPr>
                    <a:r>
                      <a:rPr lang="en-US" altLang="en-US" sz="1800" b="1" i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rPr>
                      <a:t>  </a:t>
                    </a:r>
                    <a:r>
                      <a:rPr lang="en-US" altLang="en-US" sz="21700" b="1" i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rPr>
                      <a:t> </a:t>
                    </a:r>
                    <a:r>
                      <a:rPr lang="en-US" altLang="en-US" sz="1800" b="1" i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rPr>
                      <a:t>                                                                   </a:t>
                    </a:r>
                    <a:r>
                      <a:rPr lang="en-US" altLang="en-US" sz="1400" i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rPr>
                      <a:t> </a:t>
                    </a:r>
                    <a:endParaRPr lang="en-US" altLang="en-US" sz="1800" b="1" i="0">
                      <a:solidFill>
                        <a:srgbClr val="FFFFFF"/>
                      </a:solidFill>
                      <a:latin typeface="Century Gothic" panose="020B0502020202020204" pitchFamily="34" charset="0"/>
                    </a:endParaRPr>
                  </a:p>
                </p:txBody>
              </p:sp>
            </p:grpSp>
          </p:grpSp>
          <p:sp>
            <p:nvSpPr>
              <p:cNvPr id="5130" name="Rectangle 14">
                <a:extLst>
                  <a:ext uri="{FF2B5EF4-FFF2-40B4-BE49-F238E27FC236}">
                    <a16:creationId xmlns:a16="http://schemas.microsoft.com/office/drawing/2014/main" id="{094592B5-0E12-463B-A304-0330759F6E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0"/>
                <a:ext cx="10325" cy="3996"/>
              </a:xfrm>
              <a:prstGeom prst="rect">
                <a:avLst/>
              </a:prstGeom>
              <a:noFill/>
              <a:ln w="7">
                <a:solidFill>
                  <a:srgbClr val="999999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6000"/>
              </a:p>
            </p:txBody>
          </p:sp>
        </p:grpSp>
        <p:sp>
          <p:nvSpPr>
            <p:cNvPr id="5128" name="Rectangle 16">
              <a:extLst>
                <a:ext uri="{FF2B5EF4-FFF2-40B4-BE49-F238E27FC236}">
                  <a16:creationId xmlns:a16="http://schemas.microsoft.com/office/drawing/2014/main" id="{404B5084-8DEF-408D-8250-C4365D498A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1" y="-11"/>
              <a:ext cx="10347" cy="4018"/>
            </a:xfrm>
            <a:prstGeom prst="rect">
              <a:avLst/>
            </a:prstGeom>
            <a:noFill/>
            <a:ln w="34925">
              <a:solidFill>
                <a:srgbClr val="999999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6000"/>
            </a:p>
          </p:txBody>
        </p:sp>
      </p:grpSp>
      <p:pic>
        <p:nvPicPr>
          <p:cNvPr id="5126" name="Picture 1">
            <a:extLst>
              <a:ext uri="{FF2B5EF4-FFF2-40B4-BE49-F238E27FC236}">
                <a16:creationId xmlns:a16="http://schemas.microsoft.com/office/drawing/2014/main" id="{A6581FC3-C279-45BE-9B7D-2DCE8A57B2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132013"/>
            <a:ext cx="4191000" cy="3903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B52A9AF5-6D1C-4D80-B0AC-4DEDA5582B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6000" b="1"/>
              <a:t>Verification Sheets…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1DD4F3C0-E40D-45E0-925D-85FB50A3D4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Parents/Guardians should indicate any changes or questions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				</a:t>
            </a:r>
            <a:r>
              <a:rPr lang="en-US" altLang="en-US" sz="4800" b="1"/>
              <a:t>AND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Need to be signed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Courses can not be changed after this time</a:t>
            </a:r>
          </a:p>
          <a:p>
            <a:pPr eaLnBrk="1" hangingPunct="1">
              <a:lnSpc>
                <a:spcPct val="90000"/>
              </a:lnSpc>
            </a:pPr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4036953F-F65C-484C-B4EC-E6368FA1DB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6000" b="1"/>
              <a:t>FYI…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6C998A25-CC7F-4129-8546-27E2F08852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2057400"/>
            <a:ext cx="8763000" cy="4648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3400" dirty="0"/>
              <a:t>Students need 27.25 credits for graduation</a:t>
            </a:r>
          </a:p>
          <a:p>
            <a:pPr eaLnBrk="1" hangingPunct="1">
              <a:defRPr/>
            </a:pPr>
            <a:endParaRPr lang="en-US" altLang="en-US" sz="1200" dirty="0"/>
          </a:p>
          <a:p>
            <a:pPr eaLnBrk="1" hangingPunct="1">
              <a:defRPr/>
            </a:pPr>
            <a:r>
              <a:rPr lang="en-US" altLang="en-US" sz="3400" dirty="0"/>
              <a:t>Honors level classes are weighted (by .25)</a:t>
            </a:r>
          </a:p>
          <a:p>
            <a:pPr eaLnBrk="1" hangingPunct="1">
              <a:defRPr/>
            </a:pPr>
            <a:endParaRPr lang="en-US" altLang="en-US" sz="1200" dirty="0"/>
          </a:p>
          <a:p>
            <a:pPr eaLnBrk="1" hangingPunct="1">
              <a:defRPr/>
            </a:pPr>
            <a:r>
              <a:rPr lang="en-US" altLang="en-US" sz="3400" dirty="0"/>
              <a:t>AP level classes are also weighted (by 1.0)</a:t>
            </a:r>
          </a:p>
          <a:p>
            <a:pPr eaLnBrk="1" hangingPunct="1">
              <a:defRPr/>
            </a:pPr>
            <a:endParaRPr lang="en-US" altLang="en-US" sz="1200" dirty="0"/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sz="3400" dirty="0"/>
              <a:t>Performing Music Classes can be “blocked” </a:t>
            </a:r>
            <a:r>
              <a:rPr lang="en-US" altLang="en-US" sz="3000" dirty="0"/>
              <a:t>with </a:t>
            </a:r>
            <a:r>
              <a:rPr lang="en-US" altLang="en-US" sz="3400" dirty="0"/>
              <a:t>PE, Digital Imaging, Psychology, AP Psychology 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en-US" sz="3400" dirty="0"/>
              <a:t>       </a:t>
            </a:r>
            <a:r>
              <a:rPr lang="en-US" altLang="en-US" sz="2000" dirty="0"/>
              <a:t>(helps to avoid study halls)</a:t>
            </a:r>
            <a:endParaRPr lang="en-US" altLang="en-US" sz="3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141EEC73-B9D2-48F3-8213-4C76BB3E91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/>
              <a:t>Credits Required for Graduation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D0878BED-0838-4C01-BF1D-6B8034662F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9138" y="1752600"/>
            <a:ext cx="77724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600"/>
              <a:t>English </a:t>
            </a:r>
            <a:r>
              <a:rPr lang="en-US" altLang="en-US" sz="3600">
                <a:sym typeface="Wingdings" panose="05000000000000000000" pitchFamily="2" charset="2"/>
              </a:rPr>
              <a:t> 4.00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600">
                <a:sym typeface="Wingdings" panose="05000000000000000000" pitchFamily="2" charset="2"/>
              </a:rPr>
              <a:t>Math  4.00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600">
                <a:sym typeface="Wingdings" panose="05000000000000000000" pitchFamily="2" charset="2"/>
              </a:rPr>
              <a:t>Science  3.00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>
                <a:sym typeface="Wingdings" panose="05000000000000000000" pitchFamily="2" charset="2"/>
              </a:rPr>
              <a:t>Biology1.0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>
                <a:sym typeface="Wingdings" panose="05000000000000000000" pitchFamily="2" charset="2"/>
              </a:rPr>
              <a:t>Other Science2.0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600">
                <a:sym typeface="Wingdings" panose="05000000000000000000" pitchFamily="2" charset="2"/>
              </a:rPr>
              <a:t>Social Studies  4.00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600">
                <a:sym typeface="Wingdings" panose="05000000000000000000" pitchFamily="2" charset="2"/>
              </a:rPr>
              <a:t>Electives  10.75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600">
                <a:sym typeface="Wingdings" panose="05000000000000000000" pitchFamily="2" charset="2"/>
              </a:rPr>
              <a:t>Wellness/Fitness  1.00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600">
                <a:sym typeface="Wingdings" panose="05000000000000000000" pitchFamily="2" charset="2"/>
              </a:rPr>
              <a:t>Performance Assessments  0.50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E3543591-949A-4FB2-BD96-39901F87F5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6000" b="1"/>
              <a:t>Diplomas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A75668F0-0731-4EA4-915E-EF3A8AC48A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3600" dirty="0"/>
              <a:t>Standard = 27.25 Credits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en-US" sz="3600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3600" dirty="0"/>
              <a:t>Scholar’s = 28.25 Credits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(See Page 4 of Program of Studies for more details.)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/>
              <a:t>---------------------------------------------------------------------------------------------------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/>
              <a:t>**Upon leaving 9</a:t>
            </a:r>
            <a:r>
              <a:rPr lang="en-US" altLang="en-US" sz="2800" baseline="30000" dirty="0"/>
              <a:t>th</a:t>
            </a:r>
            <a:r>
              <a:rPr lang="en-US" altLang="en-US" sz="2800" dirty="0"/>
              <a:t> grade, each student will have earned </a:t>
            </a:r>
            <a:r>
              <a:rPr lang="en-US" altLang="en-US" sz="3600" b="1" dirty="0">
                <a:solidFill>
                  <a:srgbClr val="FFFF00"/>
                </a:solidFill>
              </a:rPr>
              <a:t>6.75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/>
              <a:t>credits, provided he/she passed each course </a:t>
            </a:r>
            <a:r>
              <a:rPr lang="en-US" altLang="en-US" sz="2800" b="1" u="sng" dirty="0"/>
              <a:t>and</a:t>
            </a:r>
            <a:r>
              <a:rPr lang="en-US" altLang="en-US" sz="2800" dirty="0"/>
              <a:t> Success Plan.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9FF2CCE6-5290-4EFF-B7D5-9A12CBA1A3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6000" b="1"/>
              <a:t>Requesting Courses…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47963466-A73C-4F53-B699-8F1048EFCA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All students will take….</a:t>
            </a:r>
          </a:p>
          <a:p>
            <a:pPr lvl="3" eaLnBrk="1" hangingPunct="1"/>
            <a:r>
              <a:rPr lang="en-US" altLang="en-US" sz="2800"/>
              <a:t>English</a:t>
            </a:r>
          </a:p>
          <a:p>
            <a:pPr lvl="3" eaLnBrk="1" hangingPunct="1"/>
            <a:r>
              <a:rPr lang="en-US" altLang="en-US" sz="2800"/>
              <a:t>Math</a:t>
            </a:r>
          </a:p>
          <a:p>
            <a:pPr lvl="3" eaLnBrk="1" hangingPunct="1"/>
            <a:r>
              <a:rPr lang="en-US" altLang="en-US" sz="2800"/>
              <a:t>Biology</a:t>
            </a:r>
          </a:p>
          <a:p>
            <a:pPr lvl="3" eaLnBrk="1" hangingPunct="1"/>
            <a:r>
              <a:rPr lang="en-US" altLang="en-US" sz="2800"/>
              <a:t>Social Studies</a:t>
            </a:r>
          </a:p>
          <a:p>
            <a:pPr lvl="3" eaLnBrk="1" hangingPunct="1"/>
            <a:r>
              <a:rPr lang="en-US" altLang="en-US" sz="2800"/>
              <a:t>Wellness </a:t>
            </a:r>
          </a:p>
          <a:p>
            <a:pPr lvl="3" eaLnBrk="1" hangingPunct="1"/>
            <a:r>
              <a:rPr lang="en-US" altLang="en-US" sz="2800"/>
              <a:t>Electives/MBIT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F11F7675-713E-4796-A80E-DA747DFF0B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6000"/>
              <a:t>Requesting Courses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2F4DB712-AEE2-4C49-9A5F-6DC02ACC6ED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5BC0201-B8E6-4ED6-9477-DCEDC8D20B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210" y="1931719"/>
            <a:ext cx="8415579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95DA002D-EB17-4DAF-960E-027B4AE259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6000"/>
              <a:t>Critical Course Change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6CD0E482-CE31-48A0-BE06-CBD6D88DC7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267200"/>
          </a:xfrm>
        </p:spPr>
        <p:txBody>
          <a:bodyPr/>
          <a:lstStyle/>
          <a:p>
            <a:pPr eaLnBrk="1" hangingPunct="1"/>
            <a:r>
              <a:rPr lang="en-US" altLang="en-US" dirty="0"/>
              <a:t>Changes made only for the following reasons:</a:t>
            </a:r>
          </a:p>
          <a:p>
            <a:pPr lvl="1" eaLnBrk="1" hangingPunct="1"/>
            <a:r>
              <a:rPr lang="en-US" altLang="en-US" dirty="0"/>
              <a:t>Deficiency in Prerequisites</a:t>
            </a:r>
          </a:p>
          <a:p>
            <a:pPr lvl="1" eaLnBrk="1" hangingPunct="1"/>
            <a:r>
              <a:rPr lang="en-US" altLang="en-US" dirty="0"/>
              <a:t>Misplacement in Course</a:t>
            </a:r>
          </a:p>
          <a:p>
            <a:pPr eaLnBrk="1" hangingPunct="1"/>
            <a:r>
              <a:rPr lang="en-US" altLang="en-US" dirty="0"/>
              <a:t>Any other requests can not be honored</a:t>
            </a:r>
          </a:p>
          <a:p>
            <a:pPr eaLnBrk="1" hangingPunct="1"/>
            <a:r>
              <a:rPr lang="en-US" altLang="en-US" dirty="0"/>
              <a:t>Students and parents/guardians will sign that they understand courses can not be changed after April 1, 2020.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90CED513-A2A0-49DB-97D8-23470F61B0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6000"/>
              <a:t>At the End of the Year…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4F8796D7-20C0-4D95-884F-B75E45E0F6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8153400" cy="4114800"/>
          </a:xfrm>
        </p:spPr>
        <p:txBody>
          <a:bodyPr/>
          <a:lstStyle/>
          <a:p>
            <a:pPr eaLnBrk="1" hangingPunct="1"/>
            <a:r>
              <a:rPr lang="en-US" altLang="en-US"/>
              <a:t>Recommendations are reviewed for accuracy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Prerequisites are checked</a:t>
            </a:r>
          </a:p>
          <a:p>
            <a:pPr lvl="3" eaLnBrk="1" hangingPunct="1"/>
            <a:r>
              <a:rPr lang="en-US" altLang="en-US" sz="3200"/>
              <a:t>Honors Courses</a:t>
            </a:r>
          </a:p>
          <a:p>
            <a:pPr lvl="3" eaLnBrk="1" hangingPunct="1"/>
            <a:r>
              <a:rPr lang="en-US" altLang="en-US" sz="3200"/>
              <a:t>Math Courses</a:t>
            </a:r>
          </a:p>
          <a:p>
            <a:pPr lvl="3" eaLnBrk="1" hangingPunct="1"/>
            <a:r>
              <a:rPr lang="en-US" altLang="en-US" sz="3200"/>
              <a:t>World Language Courses</a:t>
            </a:r>
            <a:r>
              <a:rPr lang="en-US" alt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EB996349-02BB-4A20-B666-45ECA639F27F}"/>
              </a:ext>
            </a:extLst>
          </p:cNvPr>
          <p:cNvSpPr>
            <a:spLocks noGrp="1" noChangeArrowheads="1"/>
          </p:cNvSpPr>
          <p:nvPr>
            <p:ph/>
          </p:nvPr>
        </p:nvSpPr>
        <p:spPr>
          <a:xfrm>
            <a:off x="685800" y="2514600"/>
            <a:ext cx="7772400" cy="36576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altLang="en-US"/>
          </a:p>
          <a:p>
            <a:pPr algn="ctr" eaLnBrk="1" hangingPunct="1">
              <a:buFontTx/>
              <a:buNone/>
            </a:pPr>
            <a:endParaRPr lang="en-US" altLang="en-US"/>
          </a:p>
          <a:p>
            <a:pPr algn="ctr" eaLnBrk="1" hangingPunct="1">
              <a:buFontTx/>
              <a:buNone/>
            </a:pPr>
            <a:endParaRPr lang="en-US" altLang="en-US"/>
          </a:p>
          <a:p>
            <a:pPr algn="ctr" eaLnBrk="1" hangingPunct="1">
              <a:buFontTx/>
              <a:buNone/>
            </a:pPr>
            <a:endParaRPr lang="en-US" altLang="en-US"/>
          </a:p>
          <a:p>
            <a:pPr algn="ctr" eaLnBrk="1" hangingPunct="1">
              <a:buFontTx/>
              <a:buNone/>
            </a:pPr>
            <a:endParaRPr lang="en-US" altLang="en-US"/>
          </a:p>
        </p:txBody>
      </p:sp>
      <p:grpSp>
        <p:nvGrpSpPr>
          <p:cNvPr id="27651" name="Group 3">
            <a:extLst>
              <a:ext uri="{FF2B5EF4-FFF2-40B4-BE49-F238E27FC236}">
                <a16:creationId xmlns:a16="http://schemas.microsoft.com/office/drawing/2014/main" id="{E73BB05F-56E6-46FF-A980-9221BCA5429F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3048000"/>
            <a:ext cx="6027738" cy="2360613"/>
            <a:chOff x="912" y="1440"/>
            <a:chExt cx="3797" cy="1487"/>
          </a:xfrm>
        </p:grpSpPr>
        <p:sp>
          <p:nvSpPr>
            <p:cNvPr id="27652" name="Freeform 4">
              <a:extLst>
                <a:ext uri="{FF2B5EF4-FFF2-40B4-BE49-F238E27FC236}">
                  <a16:creationId xmlns:a16="http://schemas.microsoft.com/office/drawing/2014/main" id="{DCA31E37-2FBF-42CA-A441-7C68F714CF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1457"/>
              <a:ext cx="519" cy="1134"/>
            </a:xfrm>
            <a:custGeom>
              <a:avLst/>
              <a:gdLst>
                <a:gd name="T0" fmla="*/ 0 w 2293"/>
                <a:gd name="T1" fmla="*/ 0 h 5006"/>
                <a:gd name="T2" fmla="*/ 0 w 2293"/>
                <a:gd name="T3" fmla="*/ 0 h 5006"/>
                <a:gd name="T4" fmla="*/ 0 w 2293"/>
                <a:gd name="T5" fmla="*/ 0 h 5006"/>
                <a:gd name="T6" fmla="*/ 0 w 2293"/>
                <a:gd name="T7" fmla="*/ 0 h 5006"/>
                <a:gd name="T8" fmla="*/ 0 w 2293"/>
                <a:gd name="T9" fmla="*/ 0 h 5006"/>
                <a:gd name="T10" fmla="*/ 0 w 2293"/>
                <a:gd name="T11" fmla="*/ 0 h 5006"/>
                <a:gd name="T12" fmla="*/ 0 w 2293"/>
                <a:gd name="T13" fmla="*/ 0 h 5006"/>
                <a:gd name="T14" fmla="*/ 0 w 2293"/>
                <a:gd name="T15" fmla="*/ 0 h 5006"/>
                <a:gd name="T16" fmla="*/ 0 w 2293"/>
                <a:gd name="T17" fmla="*/ 0 h 5006"/>
                <a:gd name="T18" fmla="*/ 0 w 2293"/>
                <a:gd name="T19" fmla="*/ 0 h 5006"/>
                <a:gd name="T20" fmla="*/ 0 w 2293"/>
                <a:gd name="T21" fmla="*/ 0 h 5006"/>
                <a:gd name="T22" fmla="*/ 0 w 2293"/>
                <a:gd name="T23" fmla="*/ 0 h 5006"/>
                <a:gd name="T24" fmla="*/ 0 w 2293"/>
                <a:gd name="T25" fmla="*/ 0 h 5006"/>
                <a:gd name="T26" fmla="*/ 0 w 2293"/>
                <a:gd name="T27" fmla="*/ 0 h 5006"/>
                <a:gd name="T28" fmla="*/ 0 w 2293"/>
                <a:gd name="T29" fmla="*/ 0 h 5006"/>
                <a:gd name="T30" fmla="*/ 0 w 2293"/>
                <a:gd name="T31" fmla="*/ 0 h 5006"/>
                <a:gd name="T32" fmla="*/ 0 w 2293"/>
                <a:gd name="T33" fmla="*/ 0 h 5006"/>
                <a:gd name="T34" fmla="*/ 0 w 2293"/>
                <a:gd name="T35" fmla="*/ 0 h 5006"/>
                <a:gd name="T36" fmla="*/ 0 w 2293"/>
                <a:gd name="T37" fmla="*/ 0 h 5006"/>
                <a:gd name="T38" fmla="*/ 0 w 2293"/>
                <a:gd name="T39" fmla="*/ 0 h 5006"/>
                <a:gd name="T40" fmla="*/ 0 w 2293"/>
                <a:gd name="T41" fmla="*/ 0 h 5006"/>
                <a:gd name="T42" fmla="*/ 0 w 2293"/>
                <a:gd name="T43" fmla="*/ 0 h 5006"/>
                <a:gd name="T44" fmla="*/ 0 w 2293"/>
                <a:gd name="T45" fmla="*/ 0 h 5006"/>
                <a:gd name="T46" fmla="*/ 0 w 2293"/>
                <a:gd name="T47" fmla="*/ 0 h 5006"/>
                <a:gd name="T48" fmla="*/ 0 w 2293"/>
                <a:gd name="T49" fmla="*/ 0 h 5006"/>
                <a:gd name="T50" fmla="*/ 0 w 2293"/>
                <a:gd name="T51" fmla="*/ 0 h 5006"/>
                <a:gd name="T52" fmla="*/ 0 w 2293"/>
                <a:gd name="T53" fmla="*/ 0 h 5006"/>
                <a:gd name="T54" fmla="*/ 0 w 2293"/>
                <a:gd name="T55" fmla="*/ 0 h 5006"/>
                <a:gd name="T56" fmla="*/ 0 w 2293"/>
                <a:gd name="T57" fmla="*/ 0 h 5006"/>
                <a:gd name="T58" fmla="*/ 0 w 2293"/>
                <a:gd name="T59" fmla="*/ 0 h 5006"/>
                <a:gd name="T60" fmla="*/ 0 w 2293"/>
                <a:gd name="T61" fmla="*/ 0 h 5006"/>
                <a:gd name="T62" fmla="*/ 0 w 2293"/>
                <a:gd name="T63" fmla="*/ 0 h 5006"/>
                <a:gd name="T64" fmla="*/ 0 w 2293"/>
                <a:gd name="T65" fmla="*/ 0 h 5006"/>
                <a:gd name="T66" fmla="*/ 0 w 2293"/>
                <a:gd name="T67" fmla="*/ 0 h 5006"/>
                <a:gd name="T68" fmla="*/ 0 w 2293"/>
                <a:gd name="T69" fmla="*/ 0 h 5006"/>
                <a:gd name="T70" fmla="*/ 0 w 2293"/>
                <a:gd name="T71" fmla="*/ 0 h 5006"/>
                <a:gd name="T72" fmla="*/ 0 w 2293"/>
                <a:gd name="T73" fmla="*/ 0 h 5006"/>
                <a:gd name="T74" fmla="*/ 0 w 2293"/>
                <a:gd name="T75" fmla="*/ 0 h 5006"/>
                <a:gd name="T76" fmla="*/ 0 w 2293"/>
                <a:gd name="T77" fmla="*/ 0 h 5006"/>
                <a:gd name="T78" fmla="*/ 0 w 2293"/>
                <a:gd name="T79" fmla="*/ 0 h 5006"/>
                <a:gd name="T80" fmla="*/ 0 w 2293"/>
                <a:gd name="T81" fmla="*/ 0 h 5006"/>
                <a:gd name="T82" fmla="*/ 0 w 2293"/>
                <a:gd name="T83" fmla="*/ 0 h 5006"/>
                <a:gd name="T84" fmla="*/ 0 w 2293"/>
                <a:gd name="T85" fmla="*/ 0 h 5006"/>
                <a:gd name="T86" fmla="*/ 0 w 2293"/>
                <a:gd name="T87" fmla="*/ 0 h 5006"/>
                <a:gd name="T88" fmla="*/ 0 w 2293"/>
                <a:gd name="T89" fmla="*/ 0 h 5006"/>
                <a:gd name="T90" fmla="*/ 0 w 2293"/>
                <a:gd name="T91" fmla="*/ 0 h 5006"/>
                <a:gd name="T92" fmla="*/ 0 w 2293"/>
                <a:gd name="T93" fmla="*/ 0 h 5006"/>
                <a:gd name="T94" fmla="*/ 0 w 2293"/>
                <a:gd name="T95" fmla="*/ 0 h 5006"/>
                <a:gd name="T96" fmla="*/ 0 w 2293"/>
                <a:gd name="T97" fmla="*/ 0 h 5006"/>
                <a:gd name="T98" fmla="*/ 0 w 2293"/>
                <a:gd name="T99" fmla="*/ 0 h 5006"/>
                <a:gd name="T100" fmla="*/ 0 w 2293"/>
                <a:gd name="T101" fmla="*/ 0 h 5006"/>
                <a:gd name="T102" fmla="*/ 0 w 2293"/>
                <a:gd name="T103" fmla="*/ 0 h 5006"/>
                <a:gd name="T104" fmla="*/ 0 w 2293"/>
                <a:gd name="T105" fmla="*/ 0 h 5006"/>
                <a:gd name="T106" fmla="*/ 0 w 2293"/>
                <a:gd name="T107" fmla="*/ 0 h 5006"/>
                <a:gd name="T108" fmla="*/ 0 w 2293"/>
                <a:gd name="T109" fmla="*/ 0 h 500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293" h="5006">
                  <a:moveTo>
                    <a:pt x="0" y="3481"/>
                  </a:moveTo>
                  <a:lnTo>
                    <a:pt x="113" y="3481"/>
                  </a:lnTo>
                  <a:lnTo>
                    <a:pt x="298" y="4021"/>
                  </a:lnTo>
                  <a:lnTo>
                    <a:pt x="543" y="4406"/>
                  </a:lnTo>
                  <a:lnTo>
                    <a:pt x="829" y="4636"/>
                  </a:lnTo>
                  <a:lnTo>
                    <a:pt x="1176" y="4713"/>
                  </a:lnTo>
                  <a:lnTo>
                    <a:pt x="1295" y="4697"/>
                  </a:lnTo>
                  <a:lnTo>
                    <a:pt x="1414" y="4654"/>
                  </a:lnTo>
                  <a:lnTo>
                    <a:pt x="1517" y="4595"/>
                  </a:lnTo>
                  <a:lnTo>
                    <a:pt x="1618" y="4500"/>
                  </a:lnTo>
                  <a:lnTo>
                    <a:pt x="1689" y="4372"/>
                  </a:lnTo>
                  <a:lnTo>
                    <a:pt x="1743" y="4234"/>
                  </a:lnTo>
                  <a:lnTo>
                    <a:pt x="1779" y="4072"/>
                  </a:lnTo>
                  <a:lnTo>
                    <a:pt x="1791" y="3893"/>
                  </a:lnTo>
                  <a:lnTo>
                    <a:pt x="1779" y="3721"/>
                  </a:lnTo>
                  <a:lnTo>
                    <a:pt x="1743" y="3560"/>
                  </a:lnTo>
                  <a:lnTo>
                    <a:pt x="1689" y="3414"/>
                  </a:lnTo>
                  <a:lnTo>
                    <a:pt x="1618" y="3286"/>
                  </a:lnTo>
                  <a:lnTo>
                    <a:pt x="1510" y="3148"/>
                  </a:lnTo>
                  <a:lnTo>
                    <a:pt x="1367" y="3012"/>
                  </a:lnTo>
                  <a:lnTo>
                    <a:pt x="1200" y="2848"/>
                  </a:lnTo>
                  <a:lnTo>
                    <a:pt x="1002" y="2687"/>
                  </a:lnTo>
                  <a:lnTo>
                    <a:pt x="764" y="2481"/>
                  </a:lnTo>
                  <a:lnTo>
                    <a:pt x="567" y="2292"/>
                  </a:lnTo>
                  <a:lnTo>
                    <a:pt x="417" y="2113"/>
                  </a:lnTo>
                  <a:lnTo>
                    <a:pt x="322" y="1934"/>
                  </a:lnTo>
                  <a:lnTo>
                    <a:pt x="250" y="1780"/>
                  </a:lnTo>
                  <a:lnTo>
                    <a:pt x="196" y="1608"/>
                  </a:lnTo>
                  <a:lnTo>
                    <a:pt x="167" y="1429"/>
                  </a:lnTo>
                  <a:lnTo>
                    <a:pt x="161" y="1240"/>
                  </a:lnTo>
                  <a:lnTo>
                    <a:pt x="173" y="984"/>
                  </a:lnTo>
                  <a:lnTo>
                    <a:pt x="221" y="753"/>
                  </a:lnTo>
                  <a:lnTo>
                    <a:pt x="298" y="538"/>
                  </a:lnTo>
                  <a:lnTo>
                    <a:pt x="406" y="343"/>
                  </a:lnTo>
                  <a:lnTo>
                    <a:pt x="537" y="189"/>
                  </a:lnTo>
                  <a:lnTo>
                    <a:pt x="698" y="77"/>
                  </a:lnTo>
                  <a:lnTo>
                    <a:pt x="883" y="17"/>
                  </a:lnTo>
                  <a:lnTo>
                    <a:pt x="1092" y="0"/>
                  </a:lnTo>
                  <a:lnTo>
                    <a:pt x="1182" y="0"/>
                  </a:lnTo>
                  <a:lnTo>
                    <a:pt x="1277" y="26"/>
                  </a:lnTo>
                  <a:lnTo>
                    <a:pt x="1385" y="59"/>
                  </a:lnTo>
                  <a:lnTo>
                    <a:pt x="1499" y="111"/>
                  </a:lnTo>
                  <a:lnTo>
                    <a:pt x="1587" y="163"/>
                  </a:lnTo>
                  <a:lnTo>
                    <a:pt x="1672" y="205"/>
                  </a:lnTo>
                  <a:lnTo>
                    <a:pt x="1731" y="231"/>
                  </a:lnTo>
                  <a:lnTo>
                    <a:pt x="1779" y="240"/>
                  </a:lnTo>
                  <a:lnTo>
                    <a:pt x="1815" y="231"/>
                  </a:lnTo>
                  <a:lnTo>
                    <a:pt x="1844" y="223"/>
                  </a:lnTo>
                  <a:lnTo>
                    <a:pt x="1875" y="205"/>
                  </a:lnTo>
                  <a:lnTo>
                    <a:pt x="1898" y="171"/>
                  </a:lnTo>
                  <a:lnTo>
                    <a:pt x="1916" y="146"/>
                  </a:lnTo>
                  <a:lnTo>
                    <a:pt x="1940" y="102"/>
                  </a:lnTo>
                  <a:lnTo>
                    <a:pt x="1952" y="51"/>
                  </a:lnTo>
                  <a:lnTo>
                    <a:pt x="1965" y="0"/>
                  </a:lnTo>
                  <a:lnTo>
                    <a:pt x="2066" y="0"/>
                  </a:lnTo>
                  <a:lnTo>
                    <a:pt x="2173" y="1514"/>
                  </a:lnTo>
                  <a:lnTo>
                    <a:pt x="2066" y="1514"/>
                  </a:lnTo>
                  <a:lnTo>
                    <a:pt x="2017" y="1301"/>
                  </a:lnTo>
                  <a:lnTo>
                    <a:pt x="1952" y="1086"/>
                  </a:lnTo>
                  <a:lnTo>
                    <a:pt x="1857" y="873"/>
                  </a:lnTo>
                  <a:lnTo>
                    <a:pt x="1749" y="676"/>
                  </a:lnTo>
                  <a:lnTo>
                    <a:pt x="1612" y="505"/>
                  </a:lnTo>
                  <a:lnTo>
                    <a:pt x="1463" y="384"/>
                  </a:lnTo>
                  <a:lnTo>
                    <a:pt x="1295" y="308"/>
                  </a:lnTo>
                  <a:lnTo>
                    <a:pt x="1122" y="291"/>
                  </a:lnTo>
                  <a:lnTo>
                    <a:pt x="1015" y="299"/>
                  </a:lnTo>
                  <a:lnTo>
                    <a:pt x="914" y="325"/>
                  </a:lnTo>
                  <a:lnTo>
                    <a:pt x="824" y="376"/>
                  </a:lnTo>
                  <a:lnTo>
                    <a:pt x="752" y="461"/>
                  </a:lnTo>
                  <a:lnTo>
                    <a:pt x="680" y="564"/>
                  </a:lnTo>
                  <a:lnTo>
                    <a:pt x="633" y="684"/>
                  </a:lnTo>
                  <a:lnTo>
                    <a:pt x="603" y="812"/>
                  </a:lnTo>
                  <a:lnTo>
                    <a:pt x="597" y="966"/>
                  </a:lnTo>
                  <a:lnTo>
                    <a:pt x="608" y="1121"/>
                  </a:lnTo>
                  <a:lnTo>
                    <a:pt x="651" y="1275"/>
                  </a:lnTo>
                  <a:lnTo>
                    <a:pt x="716" y="1419"/>
                  </a:lnTo>
                  <a:lnTo>
                    <a:pt x="811" y="1557"/>
                  </a:lnTo>
                  <a:lnTo>
                    <a:pt x="919" y="1693"/>
                  </a:lnTo>
                  <a:lnTo>
                    <a:pt x="1051" y="1847"/>
                  </a:lnTo>
                  <a:lnTo>
                    <a:pt x="1211" y="2002"/>
                  </a:lnTo>
                  <a:lnTo>
                    <a:pt x="1396" y="2156"/>
                  </a:lnTo>
                  <a:lnTo>
                    <a:pt x="1641" y="2379"/>
                  </a:lnTo>
                  <a:lnTo>
                    <a:pt x="1850" y="2584"/>
                  </a:lnTo>
                  <a:lnTo>
                    <a:pt x="2006" y="2772"/>
                  </a:lnTo>
                  <a:lnTo>
                    <a:pt x="2125" y="2951"/>
                  </a:lnTo>
                  <a:lnTo>
                    <a:pt x="2191" y="3122"/>
                  </a:lnTo>
                  <a:lnTo>
                    <a:pt x="2244" y="3302"/>
                  </a:lnTo>
                  <a:lnTo>
                    <a:pt x="2280" y="3491"/>
                  </a:lnTo>
                  <a:lnTo>
                    <a:pt x="2292" y="3688"/>
                  </a:lnTo>
                  <a:lnTo>
                    <a:pt x="2269" y="3944"/>
                  </a:lnTo>
                  <a:lnTo>
                    <a:pt x="2215" y="4183"/>
                  </a:lnTo>
                  <a:lnTo>
                    <a:pt x="2125" y="4406"/>
                  </a:lnTo>
                  <a:lnTo>
                    <a:pt x="1999" y="4611"/>
                  </a:lnTo>
                  <a:lnTo>
                    <a:pt x="1839" y="4782"/>
                  </a:lnTo>
                  <a:lnTo>
                    <a:pt x="1654" y="4902"/>
                  </a:lnTo>
                  <a:lnTo>
                    <a:pt x="1450" y="4979"/>
                  </a:lnTo>
                  <a:lnTo>
                    <a:pt x="1224" y="5005"/>
                  </a:lnTo>
                  <a:lnTo>
                    <a:pt x="1092" y="4997"/>
                  </a:lnTo>
                  <a:lnTo>
                    <a:pt x="973" y="4971"/>
                  </a:lnTo>
                  <a:lnTo>
                    <a:pt x="853" y="4928"/>
                  </a:lnTo>
                  <a:lnTo>
                    <a:pt x="740" y="4877"/>
                  </a:lnTo>
                  <a:lnTo>
                    <a:pt x="626" y="4825"/>
                  </a:lnTo>
                  <a:lnTo>
                    <a:pt x="537" y="4782"/>
                  </a:lnTo>
                  <a:lnTo>
                    <a:pt x="466" y="4756"/>
                  </a:lnTo>
                  <a:lnTo>
                    <a:pt x="424" y="4756"/>
                  </a:lnTo>
                  <a:lnTo>
                    <a:pt x="352" y="4774"/>
                  </a:lnTo>
                  <a:lnTo>
                    <a:pt x="304" y="4816"/>
                  </a:lnTo>
                  <a:lnTo>
                    <a:pt x="268" y="4894"/>
                  </a:lnTo>
                  <a:lnTo>
                    <a:pt x="262" y="5005"/>
                  </a:lnTo>
                  <a:lnTo>
                    <a:pt x="155" y="5005"/>
                  </a:lnTo>
                  <a:lnTo>
                    <a:pt x="0" y="3481"/>
                  </a:lnTo>
                </a:path>
              </a:pathLst>
            </a:custGeom>
            <a:solidFill>
              <a:schemeClr val="accent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>
              <a:outerShdw dist="563925" dir="14050136" algn="ctr" rotWithShape="0">
                <a:srgbClr val="C7DFD3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3" name="Freeform 5">
              <a:extLst>
                <a:ext uri="{FF2B5EF4-FFF2-40B4-BE49-F238E27FC236}">
                  <a16:creationId xmlns:a16="http://schemas.microsoft.com/office/drawing/2014/main" id="{D756F041-5469-4A07-8C3E-B881F8C8B6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4" y="1809"/>
              <a:ext cx="462" cy="777"/>
            </a:xfrm>
            <a:custGeom>
              <a:avLst/>
              <a:gdLst>
                <a:gd name="T0" fmla="*/ 0 w 2043"/>
                <a:gd name="T1" fmla="*/ 0 h 3431"/>
                <a:gd name="T2" fmla="*/ 0 w 2043"/>
                <a:gd name="T3" fmla="*/ 0 h 3431"/>
                <a:gd name="T4" fmla="*/ 0 w 2043"/>
                <a:gd name="T5" fmla="*/ 0 h 3431"/>
                <a:gd name="T6" fmla="*/ 0 w 2043"/>
                <a:gd name="T7" fmla="*/ 0 h 3431"/>
                <a:gd name="T8" fmla="*/ 0 w 2043"/>
                <a:gd name="T9" fmla="*/ 0 h 3431"/>
                <a:gd name="T10" fmla="*/ 0 w 2043"/>
                <a:gd name="T11" fmla="*/ 0 h 3431"/>
                <a:gd name="T12" fmla="*/ 0 w 2043"/>
                <a:gd name="T13" fmla="*/ 0 h 3431"/>
                <a:gd name="T14" fmla="*/ 0 w 2043"/>
                <a:gd name="T15" fmla="*/ 0 h 3431"/>
                <a:gd name="T16" fmla="*/ 0 w 2043"/>
                <a:gd name="T17" fmla="*/ 0 h 3431"/>
                <a:gd name="T18" fmla="*/ 0 w 2043"/>
                <a:gd name="T19" fmla="*/ 0 h 3431"/>
                <a:gd name="T20" fmla="*/ 0 w 2043"/>
                <a:gd name="T21" fmla="*/ 0 h 3431"/>
                <a:gd name="T22" fmla="*/ 0 w 2043"/>
                <a:gd name="T23" fmla="*/ 0 h 3431"/>
                <a:gd name="T24" fmla="*/ 0 w 2043"/>
                <a:gd name="T25" fmla="*/ 0 h 3431"/>
                <a:gd name="T26" fmla="*/ 0 w 2043"/>
                <a:gd name="T27" fmla="*/ 0 h 3431"/>
                <a:gd name="T28" fmla="*/ 0 w 2043"/>
                <a:gd name="T29" fmla="*/ 0 h 3431"/>
                <a:gd name="T30" fmla="*/ 0 w 2043"/>
                <a:gd name="T31" fmla="*/ 0 h 3431"/>
                <a:gd name="T32" fmla="*/ 0 w 2043"/>
                <a:gd name="T33" fmla="*/ 0 h 3431"/>
                <a:gd name="T34" fmla="*/ 0 w 2043"/>
                <a:gd name="T35" fmla="*/ 0 h 3431"/>
                <a:gd name="T36" fmla="*/ 0 w 2043"/>
                <a:gd name="T37" fmla="*/ 0 h 3431"/>
                <a:gd name="T38" fmla="*/ 0 w 2043"/>
                <a:gd name="T39" fmla="*/ 0 h 3431"/>
                <a:gd name="T40" fmla="*/ 0 w 2043"/>
                <a:gd name="T41" fmla="*/ 0 h 3431"/>
                <a:gd name="T42" fmla="*/ 0 w 2043"/>
                <a:gd name="T43" fmla="*/ 0 h 3431"/>
                <a:gd name="T44" fmla="*/ 0 w 2043"/>
                <a:gd name="T45" fmla="*/ 0 h 3431"/>
                <a:gd name="T46" fmla="*/ 0 w 2043"/>
                <a:gd name="T47" fmla="*/ 0 h 3431"/>
                <a:gd name="T48" fmla="*/ 0 w 2043"/>
                <a:gd name="T49" fmla="*/ 0 h 3431"/>
                <a:gd name="T50" fmla="*/ 0 w 2043"/>
                <a:gd name="T51" fmla="*/ 0 h 3431"/>
                <a:gd name="T52" fmla="*/ 0 w 2043"/>
                <a:gd name="T53" fmla="*/ 0 h 3431"/>
                <a:gd name="T54" fmla="*/ 0 w 2043"/>
                <a:gd name="T55" fmla="*/ 0 h 3431"/>
                <a:gd name="T56" fmla="*/ 0 w 2043"/>
                <a:gd name="T57" fmla="*/ 0 h 3431"/>
                <a:gd name="T58" fmla="*/ 0 w 2043"/>
                <a:gd name="T59" fmla="*/ 0 h 3431"/>
                <a:gd name="T60" fmla="*/ 0 w 2043"/>
                <a:gd name="T61" fmla="*/ 0 h 3431"/>
                <a:gd name="T62" fmla="*/ 0 w 2043"/>
                <a:gd name="T63" fmla="*/ 0 h 3431"/>
                <a:gd name="T64" fmla="*/ 0 w 2043"/>
                <a:gd name="T65" fmla="*/ 0 h 3431"/>
                <a:gd name="T66" fmla="*/ 0 w 2043"/>
                <a:gd name="T67" fmla="*/ 0 h 3431"/>
                <a:gd name="T68" fmla="*/ 0 w 2043"/>
                <a:gd name="T69" fmla="*/ 0 h 3431"/>
                <a:gd name="T70" fmla="*/ 0 w 2043"/>
                <a:gd name="T71" fmla="*/ 0 h 3431"/>
                <a:gd name="T72" fmla="*/ 0 w 2043"/>
                <a:gd name="T73" fmla="*/ 0 h 3431"/>
                <a:gd name="T74" fmla="*/ 0 w 2043"/>
                <a:gd name="T75" fmla="*/ 0 h 3431"/>
                <a:gd name="T76" fmla="*/ 0 w 2043"/>
                <a:gd name="T77" fmla="*/ 0 h 3431"/>
                <a:gd name="T78" fmla="*/ 0 w 2043"/>
                <a:gd name="T79" fmla="*/ 0 h 3431"/>
                <a:gd name="T80" fmla="*/ 0 w 2043"/>
                <a:gd name="T81" fmla="*/ 0 h 3431"/>
                <a:gd name="T82" fmla="*/ 0 w 2043"/>
                <a:gd name="T83" fmla="*/ 0 h 3431"/>
                <a:gd name="T84" fmla="*/ 0 w 2043"/>
                <a:gd name="T85" fmla="*/ 0 h 3431"/>
                <a:gd name="T86" fmla="*/ 0 w 2043"/>
                <a:gd name="T87" fmla="*/ 0 h 3431"/>
                <a:gd name="T88" fmla="*/ 0 w 2043"/>
                <a:gd name="T89" fmla="*/ 0 h 3431"/>
                <a:gd name="T90" fmla="*/ 0 w 2043"/>
                <a:gd name="T91" fmla="*/ 0 h 3431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2043" h="3431">
                  <a:moveTo>
                    <a:pt x="1242" y="1386"/>
                  </a:moveTo>
                  <a:lnTo>
                    <a:pt x="1015" y="1514"/>
                  </a:lnTo>
                  <a:lnTo>
                    <a:pt x="836" y="1642"/>
                  </a:lnTo>
                  <a:lnTo>
                    <a:pt x="698" y="1762"/>
                  </a:lnTo>
                  <a:lnTo>
                    <a:pt x="603" y="1881"/>
                  </a:lnTo>
                  <a:lnTo>
                    <a:pt x="532" y="2011"/>
                  </a:lnTo>
                  <a:lnTo>
                    <a:pt x="478" y="2139"/>
                  </a:lnTo>
                  <a:lnTo>
                    <a:pt x="448" y="2275"/>
                  </a:lnTo>
                  <a:lnTo>
                    <a:pt x="442" y="2429"/>
                  </a:lnTo>
                  <a:lnTo>
                    <a:pt x="442" y="2549"/>
                  </a:lnTo>
                  <a:lnTo>
                    <a:pt x="460" y="2660"/>
                  </a:lnTo>
                  <a:lnTo>
                    <a:pt x="489" y="2762"/>
                  </a:lnTo>
                  <a:lnTo>
                    <a:pt x="538" y="2849"/>
                  </a:lnTo>
                  <a:lnTo>
                    <a:pt x="585" y="2917"/>
                  </a:lnTo>
                  <a:lnTo>
                    <a:pt x="639" y="2969"/>
                  </a:lnTo>
                  <a:lnTo>
                    <a:pt x="698" y="3002"/>
                  </a:lnTo>
                  <a:lnTo>
                    <a:pt x="770" y="3010"/>
                  </a:lnTo>
                  <a:lnTo>
                    <a:pt x="824" y="3002"/>
                  </a:lnTo>
                  <a:lnTo>
                    <a:pt x="883" y="2994"/>
                  </a:lnTo>
                  <a:lnTo>
                    <a:pt x="937" y="2969"/>
                  </a:lnTo>
                  <a:lnTo>
                    <a:pt x="997" y="2934"/>
                  </a:lnTo>
                  <a:lnTo>
                    <a:pt x="1045" y="2892"/>
                  </a:lnTo>
                  <a:lnTo>
                    <a:pt x="1087" y="2857"/>
                  </a:lnTo>
                  <a:lnTo>
                    <a:pt x="1128" y="2813"/>
                  </a:lnTo>
                  <a:lnTo>
                    <a:pt x="1171" y="2780"/>
                  </a:lnTo>
                  <a:lnTo>
                    <a:pt x="1182" y="2754"/>
                  </a:lnTo>
                  <a:lnTo>
                    <a:pt x="1194" y="2728"/>
                  </a:lnTo>
                  <a:lnTo>
                    <a:pt x="1207" y="2703"/>
                  </a:lnTo>
                  <a:lnTo>
                    <a:pt x="1224" y="2685"/>
                  </a:lnTo>
                  <a:lnTo>
                    <a:pt x="1224" y="2652"/>
                  </a:lnTo>
                  <a:lnTo>
                    <a:pt x="1230" y="2600"/>
                  </a:lnTo>
                  <a:lnTo>
                    <a:pt x="1236" y="2531"/>
                  </a:lnTo>
                  <a:lnTo>
                    <a:pt x="1242" y="2455"/>
                  </a:lnTo>
                  <a:lnTo>
                    <a:pt x="1242" y="1386"/>
                  </a:lnTo>
                  <a:close/>
                  <a:moveTo>
                    <a:pt x="1242" y="1214"/>
                  </a:moveTo>
                  <a:lnTo>
                    <a:pt x="1242" y="795"/>
                  </a:lnTo>
                  <a:lnTo>
                    <a:pt x="1212" y="530"/>
                  </a:lnTo>
                  <a:lnTo>
                    <a:pt x="1141" y="341"/>
                  </a:lnTo>
                  <a:lnTo>
                    <a:pt x="1027" y="231"/>
                  </a:lnTo>
                  <a:lnTo>
                    <a:pt x="865" y="196"/>
                  </a:lnTo>
                  <a:lnTo>
                    <a:pt x="795" y="205"/>
                  </a:lnTo>
                  <a:lnTo>
                    <a:pt x="728" y="221"/>
                  </a:lnTo>
                  <a:lnTo>
                    <a:pt x="669" y="256"/>
                  </a:lnTo>
                  <a:lnTo>
                    <a:pt x="615" y="298"/>
                  </a:lnTo>
                  <a:lnTo>
                    <a:pt x="561" y="351"/>
                  </a:lnTo>
                  <a:lnTo>
                    <a:pt x="532" y="418"/>
                  </a:lnTo>
                  <a:lnTo>
                    <a:pt x="507" y="479"/>
                  </a:lnTo>
                  <a:lnTo>
                    <a:pt x="507" y="546"/>
                  </a:lnTo>
                  <a:lnTo>
                    <a:pt x="507" y="564"/>
                  </a:lnTo>
                  <a:lnTo>
                    <a:pt x="507" y="598"/>
                  </a:lnTo>
                  <a:lnTo>
                    <a:pt x="507" y="633"/>
                  </a:lnTo>
                  <a:lnTo>
                    <a:pt x="514" y="675"/>
                  </a:lnTo>
                  <a:lnTo>
                    <a:pt x="520" y="710"/>
                  </a:lnTo>
                  <a:lnTo>
                    <a:pt x="525" y="753"/>
                  </a:lnTo>
                  <a:lnTo>
                    <a:pt x="532" y="787"/>
                  </a:lnTo>
                  <a:lnTo>
                    <a:pt x="538" y="820"/>
                  </a:lnTo>
                  <a:lnTo>
                    <a:pt x="532" y="881"/>
                  </a:lnTo>
                  <a:lnTo>
                    <a:pt x="514" y="941"/>
                  </a:lnTo>
                  <a:lnTo>
                    <a:pt x="489" y="992"/>
                  </a:lnTo>
                  <a:lnTo>
                    <a:pt x="466" y="1043"/>
                  </a:lnTo>
                  <a:lnTo>
                    <a:pt x="430" y="1077"/>
                  </a:lnTo>
                  <a:lnTo>
                    <a:pt x="394" y="1102"/>
                  </a:lnTo>
                  <a:lnTo>
                    <a:pt x="352" y="1120"/>
                  </a:lnTo>
                  <a:lnTo>
                    <a:pt x="311" y="1128"/>
                  </a:lnTo>
                  <a:lnTo>
                    <a:pt x="262" y="1120"/>
                  </a:lnTo>
                  <a:lnTo>
                    <a:pt x="221" y="1102"/>
                  </a:lnTo>
                  <a:lnTo>
                    <a:pt x="179" y="1077"/>
                  </a:lnTo>
                  <a:lnTo>
                    <a:pt x="149" y="1043"/>
                  </a:lnTo>
                  <a:lnTo>
                    <a:pt x="120" y="992"/>
                  </a:lnTo>
                  <a:lnTo>
                    <a:pt x="102" y="932"/>
                  </a:lnTo>
                  <a:lnTo>
                    <a:pt x="90" y="872"/>
                  </a:lnTo>
                  <a:lnTo>
                    <a:pt x="90" y="804"/>
                  </a:lnTo>
                  <a:lnTo>
                    <a:pt x="102" y="667"/>
                  </a:lnTo>
                  <a:lnTo>
                    <a:pt x="143" y="530"/>
                  </a:lnTo>
                  <a:lnTo>
                    <a:pt x="209" y="385"/>
                  </a:lnTo>
                  <a:lnTo>
                    <a:pt x="305" y="256"/>
                  </a:lnTo>
                  <a:lnTo>
                    <a:pt x="418" y="136"/>
                  </a:lnTo>
                  <a:lnTo>
                    <a:pt x="555" y="59"/>
                  </a:lnTo>
                  <a:lnTo>
                    <a:pt x="716" y="8"/>
                  </a:lnTo>
                  <a:lnTo>
                    <a:pt x="901" y="0"/>
                  </a:lnTo>
                  <a:lnTo>
                    <a:pt x="1081" y="8"/>
                  </a:lnTo>
                  <a:lnTo>
                    <a:pt x="1242" y="59"/>
                  </a:lnTo>
                  <a:lnTo>
                    <a:pt x="1373" y="136"/>
                  </a:lnTo>
                  <a:lnTo>
                    <a:pt x="1486" y="247"/>
                  </a:lnTo>
                  <a:lnTo>
                    <a:pt x="1565" y="393"/>
                  </a:lnTo>
                  <a:lnTo>
                    <a:pt x="1618" y="590"/>
                  </a:lnTo>
                  <a:lnTo>
                    <a:pt x="1654" y="830"/>
                  </a:lnTo>
                  <a:lnTo>
                    <a:pt x="1666" y="1112"/>
                  </a:lnTo>
                  <a:lnTo>
                    <a:pt x="1666" y="2592"/>
                  </a:lnTo>
                  <a:lnTo>
                    <a:pt x="1666" y="2695"/>
                  </a:lnTo>
                  <a:lnTo>
                    <a:pt x="1672" y="2788"/>
                  </a:lnTo>
                  <a:lnTo>
                    <a:pt x="1678" y="2866"/>
                  </a:lnTo>
                  <a:lnTo>
                    <a:pt x="1696" y="2925"/>
                  </a:lnTo>
                  <a:lnTo>
                    <a:pt x="1713" y="2959"/>
                  </a:lnTo>
                  <a:lnTo>
                    <a:pt x="1738" y="2985"/>
                  </a:lnTo>
                  <a:lnTo>
                    <a:pt x="1767" y="3002"/>
                  </a:lnTo>
                  <a:lnTo>
                    <a:pt x="1810" y="3010"/>
                  </a:lnTo>
                  <a:lnTo>
                    <a:pt x="1839" y="3002"/>
                  </a:lnTo>
                  <a:lnTo>
                    <a:pt x="1869" y="3002"/>
                  </a:lnTo>
                  <a:lnTo>
                    <a:pt x="1893" y="2994"/>
                  </a:lnTo>
                  <a:lnTo>
                    <a:pt x="1929" y="2977"/>
                  </a:lnTo>
                  <a:lnTo>
                    <a:pt x="1952" y="2951"/>
                  </a:lnTo>
                  <a:lnTo>
                    <a:pt x="1983" y="2934"/>
                  </a:lnTo>
                  <a:lnTo>
                    <a:pt x="2012" y="2900"/>
                  </a:lnTo>
                  <a:lnTo>
                    <a:pt x="2042" y="2866"/>
                  </a:lnTo>
                  <a:lnTo>
                    <a:pt x="2042" y="3062"/>
                  </a:lnTo>
                  <a:lnTo>
                    <a:pt x="1970" y="3156"/>
                  </a:lnTo>
                  <a:lnTo>
                    <a:pt x="1911" y="3241"/>
                  </a:lnTo>
                  <a:lnTo>
                    <a:pt x="1857" y="3302"/>
                  </a:lnTo>
                  <a:lnTo>
                    <a:pt x="1810" y="3345"/>
                  </a:lnTo>
                  <a:lnTo>
                    <a:pt x="1749" y="3379"/>
                  </a:lnTo>
                  <a:lnTo>
                    <a:pt x="1696" y="3404"/>
                  </a:lnTo>
                  <a:lnTo>
                    <a:pt x="1642" y="3422"/>
                  </a:lnTo>
                  <a:lnTo>
                    <a:pt x="1589" y="3430"/>
                  </a:lnTo>
                  <a:lnTo>
                    <a:pt x="1445" y="3396"/>
                  </a:lnTo>
                  <a:lnTo>
                    <a:pt x="1337" y="3302"/>
                  </a:lnTo>
                  <a:lnTo>
                    <a:pt x="1278" y="3148"/>
                  </a:lnTo>
                  <a:lnTo>
                    <a:pt x="1254" y="2925"/>
                  </a:lnTo>
                  <a:lnTo>
                    <a:pt x="1057" y="3148"/>
                  </a:lnTo>
                  <a:lnTo>
                    <a:pt x="872" y="3302"/>
                  </a:lnTo>
                  <a:lnTo>
                    <a:pt x="698" y="3396"/>
                  </a:lnTo>
                  <a:lnTo>
                    <a:pt x="538" y="3430"/>
                  </a:lnTo>
                  <a:lnTo>
                    <a:pt x="418" y="3413"/>
                  </a:lnTo>
                  <a:lnTo>
                    <a:pt x="316" y="3371"/>
                  </a:lnTo>
                  <a:lnTo>
                    <a:pt x="227" y="3302"/>
                  </a:lnTo>
                  <a:lnTo>
                    <a:pt x="149" y="3207"/>
                  </a:lnTo>
                  <a:lnTo>
                    <a:pt x="77" y="3087"/>
                  </a:lnTo>
                  <a:lnTo>
                    <a:pt x="36" y="2969"/>
                  </a:lnTo>
                  <a:lnTo>
                    <a:pt x="6" y="2831"/>
                  </a:lnTo>
                  <a:lnTo>
                    <a:pt x="0" y="2685"/>
                  </a:lnTo>
                  <a:lnTo>
                    <a:pt x="18" y="2421"/>
                  </a:lnTo>
                  <a:lnTo>
                    <a:pt x="84" y="2190"/>
                  </a:lnTo>
                  <a:lnTo>
                    <a:pt x="185" y="1984"/>
                  </a:lnTo>
                  <a:lnTo>
                    <a:pt x="334" y="1822"/>
                  </a:lnTo>
                  <a:lnTo>
                    <a:pt x="514" y="1668"/>
                  </a:lnTo>
                  <a:lnTo>
                    <a:pt x="723" y="1514"/>
                  </a:lnTo>
                  <a:lnTo>
                    <a:pt x="968" y="1360"/>
                  </a:lnTo>
                  <a:lnTo>
                    <a:pt x="1242" y="1214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>
              <a:outerShdw dist="563925" dir="14050136" algn="ctr" rotWithShape="0">
                <a:srgbClr val="C7DFD3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4" name="Freeform 6">
              <a:extLst>
                <a:ext uri="{FF2B5EF4-FFF2-40B4-BE49-F238E27FC236}">
                  <a16:creationId xmlns:a16="http://schemas.microsoft.com/office/drawing/2014/main" id="{9B2526C8-68E9-4152-A891-B8A8F7569A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2" y="1809"/>
              <a:ext cx="866" cy="760"/>
            </a:xfrm>
            <a:custGeom>
              <a:avLst/>
              <a:gdLst>
                <a:gd name="T0" fmla="*/ 0 w 3822"/>
                <a:gd name="T1" fmla="*/ 0 h 3354"/>
                <a:gd name="T2" fmla="*/ 0 w 3822"/>
                <a:gd name="T3" fmla="*/ 0 h 3354"/>
                <a:gd name="T4" fmla="*/ 0 w 3822"/>
                <a:gd name="T5" fmla="*/ 0 h 3354"/>
                <a:gd name="T6" fmla="*/ 0 w 3822"/>
                <a:gd name="T7" fmla="*/ 0 h 3354"/>
                <a:gd name="T8" fmla="*/ 0 w 3822"/>
                <a:gd name="T9" fmla="*/ 0 h 3354"/>
                <a:gd name="T10" fmla="*/ 0 w 3822"/>
                <a:gd name="T11" fmla="*/ 0 h 3354"/>
                <a:gd name="T12" fmla="*/ 0 w 3822"/>
                <a:gd name="T13" fmla="*/ 0 h 3354"/>
                <a:gd name="T14" fmla="*/ 0 w 3822"/>
                <a:gd name="T15" fmla="*/ 0 h 3354"/>
                <a:gd name="T16" fmla="*/ 0 w 3822"/>
                <a:gd name="T17" fmla="*/ 0 h 3354"/>
                <a:gd name="T18" fmla="*/ 0 w 3822"/>
                <a:gd name="T19" fmla="*/ 0 h 3354"/>
                <a:gd name="T20" fmla="*/ 0 w 3822"/>
                <a:gd name="T21" fmla="*/ 0 h 3354"/>
                <a:gd name="T22" fmla="*/ 0 w 3822"/>
                <a:gd name="T23" fmla="*/ 0 h 3354"/>
                <a:gd name="T24" fmla="*/ 0 w 3822"/>
                <a:gd name="T25" fmla="*/ 0 h 3354"/>
                <a:gd name="T26" fmla="*/ 0 w 3822"/>
                <a:gd name="T27" fmla="*/ 0 h 3354"/>
                <a:gd name="T28" fmla="*/ 0 w 3822"/>
                <a:gd name="T29" fmla="*/ 0 h 3354"/>
                <a:gd name="T30" fmla="*/ 0 w 3822"/>
                <a:gd name="T31" fmla="*/ 0 h 3354"/>
                <a:gd name="T32" fmla="*/ 0 w 3822"/>
                <a:gd name="T33" fmla="*/ 0 h 3354"/>
                <a:gd name="T34" fmla="*/ 0 w 3822"/>
                <a:gd name="T35" fmla="*/ 0 h 3354"/>
                <a:gd name="T36" fmla="*/ 0 w 3822"/>
                <a:gd name="T37" fmla="*/ 0 h 3354"/>
                <a:gd name="T38" fmla="*/ 0 w 3822"/>
                <a:gd name="T39" fmla="*/ 0 h 3354"/>
                <a:gd name="T40" fmla="*/ 0 w 3822"/>
                <a:gd name="T41" fmla="*/ 0 h 3354"/>
                <a:gd name="T42" fmla="*/ 0 w 3822"/>
                <a:gd name="T43" fmla="*/ 0 h 3354"/>
                <a:gd name="T44" fmla="*/ 0 w 3822"/>
                <a:gd name="T45" fmla="*/ 0 h 3354"/>
                <a:gd name="T46" fmla="*/ 0 w 3822"/>
                <a:gd name="T47" fmla="*/ 0 h 3354"/>
                <a:gd name="T48" fmla="*/ 0 w 3822"/>
                <a:gd name="T49" fmla="*/ 0 h 3354"/>
                <a:gd name="T50" fmla="*/ 0 w 3822"/>
                <a:gd name="T51" fmla="*/ 0 h 3354"/>
                <a:gd name="T52" fmla="*/ 0 w 3822"/>
                <a:gd name="T53" fmla="*/ 0 h 3354"/>
                <a:gd name="T54" fmla="*/ 0 w 3822"/>
                <a:gd name="T55" fmla="*/ 0 h 3354"/>
                <a:gd name="T56" fmla="*/ 0 w 3822"/>
                <a:gd name="T57" fmla="*/ 0 h 3354"/>
                <a:gd name="T58" fmla="*/ 0 w 3822"/>
                <a:gd name="T59" fmla="*/ 0 h 3354"/>
                <a:gd name="T60" fmla="*/ 0 w 3822"/>
                <a:gd name="T61" fmla="*/ 0 h 3354"/>
                <a:gd name="T62" fmla="*/ 0 w 3822"/>
                <a:gd name="T63" fmla="*/ 0 h 3354"/>
                <a:gd name="T64" fmla="*/ 0 w 3822"/>
                <a:gd name="T65" fmla="*/ 0 h 3354"/>
                <a:gd name="T66" fmla="*/ 0 w 3822"/>
                <a:gd name="T67" fmla="*/ 0 h 3354"/>
                <a:gd name="T68" fmla="*/ 0 w 3822"/>
                <a:gd name="T69" fmla="*/ 0 h 3354"/>
                <a:gd name="T70" fmla="*/ 0 w 3822"/>
                <a:gd name="T71" fmla="*/ 0 h 3354"/>
                <a:gd name="T72" fmla="*/ 0 w 3822"/>
                <a:gd name="T73" fmla="*/ 0 h 3354"/>
                <a:gd name="T74" fmla="*/ 0 w 3822"/>
                <a:gd name="T75" fmla="*/ 0 h 3354"/>
                <a:gd name="T76" fmla="*/ 0 w 3822"/>
                <a:gd name="T77" fmla="*/ 0 h 3354"/>
                <a:gd name="T78" fmla="*/ 0 w 3822"/>
                <a:gd name="T79" fmla="*/ 0 h 3354"/>
                <a:gd name="T80" fmla="*/ 0 w 3822"/>
                <a:gd name="T81" fmla="*/ 0 h 3354"/>
                <a:gd name="T82" fmla="*/ 0 w 3822"/>
                <a:gd name="T83" fmla="*/ 0 h 3354"/>
                <a:gd name="T84" fmla="*/ 0 w 3822"/>
                <a:gd name="T85" fmla="*/ 0 h 3354"/>
                <a:gd name="T86" fmla="*/ 0 w 3822"/>
                <a:gd name="T87" fmla="*/ 0 h 3354"/>
                <a:gd name="T88" fmla="*/ 0 w 3822"/>
                <a:gd name="T89" fmla="*/ 0 h 3354"/>
                <a:gd name="T90" fmla="*/ 0 w 3822"/>
                <a:gd name="T91" fmla="*/ 0 h 3354"/>
                <a:gd name="T92" fmla="*/ 0 w 3822"/>
                <a:gd name="T93" fmla="*/ 0 h 335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3822" h="3354">
                  <a:moveTo>
                    <a:pt x="0" y="3353"/>
                  </a:moveTo>
                  <a:lnTo>
                    <a:pt x="0" y="3241"/>
                  </a:lnTo>
                  <a:lnTo>
                    <a:pt x="95" y="3233"/>
                  </a:lnTo>
                  <a:lnTo>
                    <a:pt x="179" y="3207"/>
                  </a:lnTo>
                  <a:lnTo>
                    <a:pt x="245" y="3164"/>
                  </a:lnTo>
                  <a:lnTo>
                    <a:pt x="292" y="3113"/>
                  </a:lnTo>
                  <a:lnTo>
                    <a:pt x="317" y="3046"/>
                  </a:lnTo>
                  <a:lnTo>
                    <a:pt x="334" y="2959"/>
                  </a:lnTo>
                  <a:lnTo>
                    <a:pt x="346" y="2857"/>
                  </a:lnTo>
                  <a:lnTo>
                    <a:pt x="352" y="2737"/>
                  </a:lnTo>
                  <a:lnTo>
                    <a:pt x="352" y="949"/>
                  </a:lnTo>
                  <a:lnTo>
                    <a:pt x="346" y="812"/>
                  </a:lnTo>
                  <a:lnTo>
                    <a:pt x="334" y="700"/>
                  </a:lnTo>
                  <a:lnTo>
                    <a:pt x="322" y="615"/>
                  </a:lnTo>
                  <a:lnTo>
                    <a:pt x="304" y="564"/>
                  </a:lnTo>
                  <a:lnTo>
                    <a:pt x="274" y="521"/>
                  </a:lnTo>
                  <a:lnTo>
                    <a:pt x="245" y="495"/>
                  </a:lnTo>
                  <a:lnTo>
                    <a:pt x="209" y="479"/>
                  </a:lnTo>
                  <a:lnTo>
                    <a:pt x="173" y="479"/>
                  </a:lnTo>
                  <a:lnTo>
                    <a:pt x="131" y="479"/>
                  </a:lnTo>
                  <a:lnTo>
                    <a:pt x="83" y="479"/>
                  </a:lnTo>
                  <a:lnTo>
                    <a:pt x="42" y="487"/>
                  </a:lnTo>
                  <a:lnTo>
                    <a:pt x="0" y="505"/>
                  </a:lnTo>
                  <a:lnTo>
                    <a:pt x="0" y="385"/>
                  </a:lnTo>
                  <a:lnTo>
                    <a:pt x="167" y="298"/>
                  </a:lnTo>
                  <a:lnTo>
                    <a:pt x="346" y="213"/>
                  </a:lnTo>
                  <a:lnTo>
                    <a:pt x="531" y="111"/>
                  </a:lnTo>
                  <a:lnTo>
                    <a:pt x="728" y="0"/>
                  </a:lnTo>
                  <a:lnTo>
                    <a:pt x="758" y="0"/>
                  </a:lnTo>
                  <a:lnTo>
                    <a:pt x="758" y="564"/>
                  </a:lnTo>
                  <a:lnTo>
                    <a:pt x="871" y="436"/>
                  </a:lnTo>
                  <a:lnTo>
                    <a:pt x="979" y="325"/>
                  </a:lnTo>
                  <a:lnTo>
                    <a:pt x="1080" y="221"/>
                  </a:lnTo>
                  <a:lnTo>
                    <a:pt x="1170" y="144"/>
                  </a:lnTo>
                  <a:lnTo>
                    <a:pt x="1248" y="85"/>
                  </a:lnTo>
                  <a:lnTo>
                    <a:pt x="1337" y="34"/>
                  </a:lnTo>
                  <a:lnTo>
                    <a:pt x="1438" y="8"/>
                  </a:lnTo>
                  <a:lnTo>
                    <a:pt x="1546" y="0"/>
                  </a:lnTo>
                  <a:lnTo>
                    <a:pt x="1731" y="34"/>
                  </a:lnTo>
                  <a:lnTo>
                    <a:pt x="1886" y="154"/>
                  </a:lnTo>
                  <a:lnTo>
                    <a:pt x="1994" y="351"/>
                  </a:lnTo>
                  <a:lnTo>
                    <a:pt x="2072" y="623"/>
                  </a:lnTo>
                  <a:lnTo>
                    <a:pt x="2137" y="513"/>
                  </a:lnTo>
                  <a:lnTo>
                    <a:pt x="2215" y="402"/>
                  </a:lnTo>
                  <a:lnTo>
                    <a:pt x="2311" y="290"/>
                  </a:lnTo>
                  <a:lnTo>
                    <a:pt x="2412" y="188"/>
                  </a:lnTo>
                  <a:lnTo>
                    <a:pt x="2520" y="103"/>
                  </a:lnTo>
                  <a:lnTo>
                    <a:pt x="2633" y="42"/>
                  </a:lnTo>
                  <a:lnTo>
                    <a:pt x="2747" y="8"/>
                  </a:lnTo>
                  <a:lnTo>
                    <a:pt x="2871" y="0"/>
                  </a:lnTo>
                  <a:lnTo>
                    <a:pt x="3003" y="16"/>
                  </a:lnTo>
                  <a:lnTo>
                    <a:pt x="3123" y="67"/>
                  </a:lnTo>
                  <a:lnTo>
                    <a:pt x="3224" y="162"/>
                  </a:lnTo>
                  <a:lnTo>
                    <a:pt x="3314" y="298"/>
                  </a:lnTo>
                  <a:lnTo>
                    <a:pt x="3379" y="461"/>
                  </a:lnTo>
                  <a:lnTo>
                    <a:pt x="3421" y="667"/>
                  </a:lnTo>
                  <a:lnTo>
                    <a:pt x="3451" y="897"/>
                  </a:lnTo>
                  <a:lnTo>
                    <a:pt x="3463" y="1171"/>
                  </a:lnTo>
                  <a:lnTo>
                    <a:pt x="3463" y="1299"/>
                  </a:lnTo>
                  <a:lnTo>
                    <a:pt x="3463" y="2788"/>
                  </a:lnTo>
                  <a:lnTo>
                    <a:pt x="3463" y="2908"/>
                  </a:lnTo>
                  <a:lnTo>
                    <a:pt x="3481" y="3002"/>
                  </a:lnTo>
                  <a:lnTo>
                    <a:pt x="3499" y="3079"/>
                  </a:lnTo>
                  <a:lnTo>
                    <a:pt x="3535" y="3139"/>
                  </a:lnTo>
                  <a:lnTo>
                    <a:pt x="3576" y="3174"/>
                  </a:lnTo>
                  <a:lnTo>
                    <a:pt x="3636" y="3207"/>
                  </a:lnTo>
                  <a:lnTo>
                    <a:pt x="3720" y="3233"/>
                  </a:lnTo>
                  <a:lnTo>
                    <a:pt x="3821" y="3241"/>
                  </a:lnTo>
                  <a:lnTo>
                    <a:pt x="3821" y="3353"/>
                  </a:lnTo>
                  <a:lnTo>
                    <a:pt x="2698" y="3353"/>
                  </a:lnTo>
                  <a:lnTo>
                    <a:pt x="2698" y="3241"/>
                  </a:lnTo>
                  <a:lnTo>
                    <a:pt x="2770" y="3233"/>
                  </a:lnTo>
                  <a:lnTo>
                    <a:pt x="2836" y="3216"/>
                  </a:lnTo>
                  <a:lnTo>
                    <a:pt x="2896" y="3190"/>
                  </a:lnTo>
                  <a:lnTo>
                    <a:pt x="2950" y="3156"/>
                  </a:lnTo>
                  <a:lnTo>
                    <a:pt x="2986" y="3105"/>
                  </a:lnTo>
                  <a:lnTo>
                    <a:pt x="3015" y="3010"/>
                  </a:lnTo>
                  <a:lnTo>
                    <a:pt x="3033" y="2892"/>
                  </a:lnTo>
                  <a:lnTo>
                    <a:pt x="3039" y="2737"/>
                  </a:lnTo>
                  <a:lnTo>
                    <a:pt x="3039" y="1181"/>
                  </a:lnTo>
                  <a:lnTo>
                    <a:pt x="3027" y="966"/>
                  </a:lnTo>
                  <a:lnTo>
                    <a:pt x="3009" y="795"/>
                  </a:lnTo>
                  <a:lnTo>
                    <a:pt x="2979" y="658"/>
                  </a:lnTo>
                  <a:lnTo>
                    <a:pt x="2937" y="564"/>
                  </a:lnTo>
                  <a:lnTo>
                    <a:pt x="2884" y="479"/>
                  </a:lnTo>
                  <a:lnTo>
                    <a:pt x="2824" y="428"/>
                  </a:lnTo>
                  <a:lnTo>
                    <a:pt x="2752" y="393"/>
                  </a:lnTo>
                  <a:lnTo>
                    <a:pt x="2669" y="385"/>
                  </a:lnTo>
                  <a:lnTo>
                    <a:pt x="2579" y="393"/>
                  </a:lnTo>
                  <a:lnTo>
                    <a:pt x="2495" y="418"/>
                  </a:lnTo>
                  <a:lnTo>
                    <a:pt x="2424" y="453"/>
                  </a:lnTo>
                  <a:lnTo>
                    <a:pt x="2364" y="505"/>
                  </a:lnTo>
                  <a:lnTo>
                    <a:pt x="2299" y="556"/>
                  </a:lnTo>
                  <a:lnTo>
                    <a:pt x="2239" y="633"/>
                  </a:lnTo>
                  <a:lnTo>
                    <a:pt x="2179" y="718"/>
                  </a:lnTo>
                  <a:lnTo>
                    <a:pt x="2119" y="820"/>
                  </a:lnTo>
                  <a:lnTo>
                    <a:pt x="2119" y="2557"/>
                  </a:lnTo>
                  <a:lnTo>
                    <a:pt x="2119" y="2754"/>
                  </a:lnTo>
                  <a:lnTo>
                    <a:pt x="2137" y="2908"/>
                  </a:lnTo>
                  <a:lnTo>
                    <a:pt x="2162" y="3028"/>
                  </a:lnTo>
                  <a:lnTo>
                    <a:pt x="2203" y="3113"/>
                  </a:lnTo>
                  <a:lnTo>
                    <a:pt x="2245" y="3164"/>
                  </a:lnTo>
                  <a:lnTo>
                    <a:pt x="2304" y="3207"/>
                  </a:lnTo>
                  <a:lnTo>
                    <a:pt x="2382" y="3233"/>
                  </a:lnTo>
                  <a:lnTo>
                    <a:pt x="2478" y="3241"/>
                  </a:lnTo>
                  <a:lnTo>
                    <a:pt x="2478" y="3353"/>
                  </a:lnTo>
                  <a:lnTo>
                    <a:pt x="1355" y="3353"/>
                  </a:lnTo>
                  <a:lnTo>
                    <a:pt x="1355" y="3241"/>
                  </a:lnTo>
                  <a:lnTo>
                    <a:pt x="1433" y="3233"/>
                  </a:lnTo>
                  <a:lnTo>
                    <a:pt x="1505" y="3216"/>
                  </a:lnTo>
                  <a:lnTo>
                    <a:pt x="1564" y="3182"/>
                  </a:lnTo>
                  <a:lnTo>
                    <a:pt x="1618" y="3139"/>
                  </a:lnTo>
                  <a:lnTo>
                    <a:pt x="1647" y="3071"/>
                  </a:lnTo>
                  <a:lnTo>
                    <a:pt x="1672" y="2985"/>
                  </a:lnTo>
                  <a:lnTo>
                    <a:pt x="1690" y="2874"/>
                  </a:lnTo>
                  <a:lnTo>
                    <a:pt x="1696" y="2737"/>
                  </a:lnTo>
                  <a:lnTo>
                    <a:pt x="1696" y="1181"/>
                  </a:lnTo>
                  <a:lnTo>
                    <a:pt x="1672" y="838"/>
                  </a:lnTo>
                  <a:lnTo>
                    <a:pt x="1606" y="590"/>
                  </a:lnTo>
                  <a:lnTo>
                    <a:pt x="1498" y="436"/>
                  </a:lnTo>
                  <a:lnTo>
                    <a:pt x="1355" y="385"/>
                  </a:lnTo>
                  <a:lnTo>
                    <a:pt x="1278" y="393"/>
                  </a:lnTo>
                  <a:lnTo>
                    <a:pt x="1200" y="418"/>
                  </a:lnTo>
                  <a:lnTo>
                    <a:pt x="1122" y="453"/>
                  </a:lnTo>
                  <a:lnTo>
                    <a:pt x="1051" y="505"/>
                  </a:lnTo>
                  <a:lnTo>
                    <a:pt x="972" y="556"/>
                  </a:lnTo>
                  <a:lnTo>
                    <a:pt x="902" y="623"/>
                  </a:lnTo>
                  <a:lnTo>
                    <a:pt x="835" y="700"/>
                  </a:lnTo>
                  <a:lnTo>
                    <a:pt x="776" y="795"/>
                  </a:lnTo>
                  <a:lnTo>
                    <a:pt x="776" y="2788"/>
                  </a:lnTo>
                  <a:lnTo>
                    <a:pt x="776" y="2908"/>
                  </a:lnTo>
                  <a:lnTo>
                    <a:pt x="794" y="3002"/>
                  </a:lnTo>
                  <a:lnTo>
                    <a:pt x="812" y="3079"/>
                  </a:lnTo>
                  <a:lnTo>
                    <a:pt x="848" y="3139"/>
                  </a:lnTo>
                  <a:lnTo>
                    <a:pt x="884" y="3182"/>
                  </a:lnTo>
                  <a:lnTo>
                    <a:pt x="943" y="3216"/>
                  </a:lnTo>
                  <a:lnTo>
                    <a:pt x="1021" y="3233"/>
                  </a:lnTo>
                  <a:lnTo>
                    <a:pt x="1122" y="3241"/>
                  </a:lnTo>
                  <a:lnTo>
                    <a:pt x="1122" y="3353"/>
                  </a:lnTo>
                  <a:lnTo>
                    <a:pt x="0" y="3353"/>
                  </a:lnTo>
                </a:path>
              </a:pathLst>
            </a:custGeom>
            <a:solidFill>
              <a:schemeClr val="accent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>
              <a:outerShdw dist="563925" dir="14050136" algn="ctr" rotWithShape="0">
                <a:srgbClr val="C7DFD3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5" name="Freeform 7">
              <a:extLst>
                <a:ext uri="{FF2B5EF4-FFF2-40B4-BE49-F238E27FC236}">
                  <a16:creationId xmlns:a16="http://schemas.microsoft.com/office/drawing/2014/main" id="{298DF712-9103-47D2-92FD-CF76AB2705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2" y="1809"/>
              <a:ext cx="533" cy="1119"/>
            </a:xfrm>
            <a:custGeom>
              <a:avLst/>
              <a:gdLst>
                <a:gd name="T0" fmla="*/ 0 w 2353"/>
                <a:gd name="T1" fmla="*/ 0 h 4937"/>
                <a:gd name="T2" fmla="*/ 0 w 2353"/>
                <a:gd name="T3" fmla="*/ 0 h 4937"/>
                <a:gd name="T4" fmla="*/ 0 w 2353"/>
                <a:gd name="T5" fmla="*/ 0 h 4937"/>
                <a:gd name="T6" fmla="*/ 0 w 2353"/>
                <a:gd name="T7" fmla="*/ 0 h 4937"/>
                <a:gd name="T8" fmla="*/ 0 w 2353"/>
                <a:gd name="T9" fmla="*/ 0 h 4937"/>
                <a:gd name="T10" fmla="*/ 0 w 2353"/>
                <a:gd name="T11" fmla="*/ 0 h 4937"/>
                <a:gd name="T12" fmla="*/ 0 w 2353"/>
                <a:gd name="T13" fmla="*/ 0 h 4937"/>
                <a:gd name="T14" fmla="*/ 0 w 2353"/>
                <a:gd name="T15" fmla="*/ 0 h 4937"/>
                <a:gd name="T16" fmla="*/ 0 w 2353"/>
                <a:gd name="T17" fmla="*/ 0 h 4937"/>
                <a:gd name="T18" fmla="*/ 0 w 2353"/>
                <a:gd name="T19" fmla="*/ 0 h 4937"/>
                <a:gd name="T20" fmla="*/ 0 w 2353"/>
                <a:gd name="T21" fmla="*/ 0 h 4937"/>
                <a:gd name="T22" fmla="*/ 0 w 2353"/>
                <a:gd name="T23" fmla="*/ 0 h 4937"/>
                <a:gd name="T24" fmla="*/ 0 w 2353"/>
                <a:gd name="T25" fmla="*/ 0 h 4937"/>
                <a:gd name="T26" fmla="*/ 0 w 2353"/>
                <a:gd name="T27" fmla="*/ 0 h 4937"/>
                <a:gd name="T28" fmla="*/ 0 w 2353"/>
                <a:gd name="T29" fmla="*/ 0 h 4937"/>
                <a:gd name="T30" fmla="*/ 0 w 2353"/>
                <a:gd name="T31" fmla="*/ 0 h 4937"/>
                <a:gd name="T32" fmla="*/ 0 w 2353"/>
                <a:gd name="T33" fmla="*/ 0 h 4937"/>
                <a:gd name="T34" fmla="*/ 0 w 2353"/>
                <a:gd name="T35" fmla="*/ 0 h 4937"/>
                <a:gd name="T36" fmla="*/ 0 w 2353"/>
                <a:gd name="T37" fmla="*/ 0 h 4937"/>
                <a:gd name="T38" fmla="*/ 0 w 2353"/>
                <a:gd name="T39" fmla="*/ 0 h 4937"/>
                <a:gd name="T40" fmla="*/ 0 w 2353"/>
                <a:gd name="T41" fmla="*/ 0 h 4937"/>
                <a:gd name="T42" fmla="*/ 0 w 2353"/>
                <a:gd name="T43" fmla="*/ 0 h 4937"/>
                <a:gd name="T44" fmla="*/ 0 w 2353"/>
                <a:gd name="T45" fmla="*/ 0 h 4937"/>
                <a:gd name="T46" fmla="*/ 0 w 2353"/>
                <a:gd name="T47" fmla="*/ 0 h 4937"/>
                <a:gd name="T48" fmla="*/ 0 w 2353"/>
                <a:gd name="T49" fmla="*/ 0 h 4937"/>
                <a:gd name="T50" fmla="*/ 0 w 2353"/>
                <a:gd name="T51" fmla="*/ 0 h 4937"/>
                <a:gd name="T52" fmla="*/ 0 w 2353"/>
                <a:gd name="T53" fmla="*/ 0 h 4937"/>
                <a:gd name="T54" fmla="*/ 0 w 2353"/>
                <a:gd name="T55" fmla="*/ 0 h 4937"/>
                <a:gd name="T56" fmla="*/ 0 w 2353"/>
                <a:gd name="T57" fmla="*/ 0 h 4937"/>
                <a:gd name="T58" fmla="*/ 0 w 2353"/>
                <a:gd name="T59" fmla="*/ 0 h 4937"/>
                <a:gd name="T60" fmla="*/ 0 w 2353"/>
                <a:gd name="T61" fmla="*/ 0 h 4937"/>
                <a:gd name="T62" fmla="*/ 0 w 2353"/>
                <a:gd name="T63" fmla="*/ 0 h 4937"/>
                <a:gd name="T64" fmla="*/ 0 w 2353"/>
                <a:gd name="T65" fmla="*/ 0 h 4937"/>
                <a:gd name="T66" fmla="*/ 0 w 2353"/>
                <a:gd name="T67" fmla="*/ 0 h 4937"/>
                <a:gd name="T68" fmla="*/ 0 w 2353"/>
                <a:gd name="T69" fmla="*/ 0 h 4937"/>
                <a:gd name="T70" fmla="*/ 0 w 2353"/>
                <a:gd name="T71" fmla="*/ 0 h 4937"/>
                <a:gd name="T72" fmla="*/ 0 w 2353"/>
                <a:gd name="T73" fmla="*/ 0 h 4937"/>
                <a:gd name="T74" fmla="*/ 0 w 2353"/>
                <a:gd name="T75" fmla="*/ 0 h 4937"/>
                <a:gd name="T76" fmla="*/ 0 w 2353"/>
                <a:gd name="T77" fmla="*/ 0 h 4937"/>
                <a:gd name="T78" fmla="*/ 0 w 2353"/>
                <a:gd name="T79" fmla="*/ 0 h 4937"/>
                <a:gd name="T80" fmla="*/ 0 w 2353"/>
                <a:gd name="T81" fmla="*/ 0 h 4937"/>
                <a:gd name="T82" fmla="*/ 0 w 2353"/>
                <a:gd name="T83" fmla="*/ 0 h 4937"/>
                <a:gd name="T84" fmla="*/ 0 w 2353"/>
                <a:gd name="T85" fmla="*/ 0 h 4937"/>
                <a:gd name="T86" fmla="*/ 0 w 2353"/>
                <a:gd name="T87" fmla="*/ 0 h 4937"/>
                <a:gd name="T88" fmla="*/ 0 w 2353"/>
                <a:gd name="T89" fmla="*/ 0 h 4937"/>
                <a:gd name="T90" fmla="*/ 0 w 2353"/>
                <a:gd name="T91" fmla="*/ 0 h 4937"/>
                <a:gd name="T92" fmla="*/ 0 w 2353"/>
                <a:gd name="T93" fmla="*/ 0 h 4937"/>
                <a:gd name="T94" fmla="*/ 0 w 2353"/>
                <a:gd name="T95" fmla="*/ 0 h 4937"/>
                <a:gd name="T96" fmla="*/ 0 w 2353"/>
                <a:gd name="T97" fmla="*/ 0 h 493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353" h="4937">
                  <a:moveTo>
                    <a:pt x="776" y="2720"/>
                  </a:moveTo>
                  <a:lnTo>
                    <a:pt x="782" y="2797"/>
                  </a:lnTo>
                  <a:lnTo>
                    <a:pt x="812" y="2874"/>
                  </a:lnTo>
                  <a:lnTo>
                    <a:pt x="860" y="2951"/>
                  </a:lnTo>
                  <a:lnTo>
                    <a:pt x="932" y="3036"/>
                  </a:lnTo>
                  <a:lnTo>
                    <a:pt x="1003" y="3113"/>
                  </a:lnTo>
                  <a:lnTo>
                    <a:pt x="1092" y="3164"/>
                  </a:lnTo>
                  <a:lnTo>
                    <a:pt x="1188" y="3190"/>
                  </a:lnTo>
                  <a:lnTo>
                    <a:pt x="1290" y="3207"/>
                  </a:lnTo>
                  <a:lnTo>
                    <a:pt x="1421" y="3182"/>
                  </a:lnTo>
                  <a:lnTo>
                    <a:pt x="1540" y="3113"/>
                  </a:lnTo>
                  <a:lnTo>
                    <a:pt x="1648" y="3002"/>
                  </a:lnTo>
                  <a:lnTo>
                    <a:pt x="1749" y="2849"/>
                  </a:lnTo>
                  <a:lnTo>
                    <a:pt x="1815" y="2652"/>
                  </a:lnTo>
                  <a:lnTo>
                    <a:pt x="1869" y="2411"/>
                  </a:lnTo>
                  <a:lnTo>
                    <a:pt x="1904" y="2129"/>
                  </a:lnTo>
                  <a:lnTo>
                    <a:pt x="1916" y="1804"/>
                  </a:lnTo>
                  <a:lnTo>
                    <a:pt x="1904" y="1530"/>
                  </a:lnTo>
                  <a:lnTo>
                    <a:pt x="1869" y="1283"/>
                  </a:lnTo>
                  <a:lnTo>
                    <a:pt x="1821" y="1043"/>
                  </a:lnTo>
                  <a:lnTo>
                    <a:pt x="1756" y="838"/>
                  </a:lnTo>
                  <a:lnTo>
                    <a:pt x="1659" y="658"/>
                  </a:lnTo>
                  <a:lnTo>
                    <a:pt x="1553" y="538"/>
                  </a:lnTo>
                  <a:lnTo>
                    <a:pt x="1427" y="461"/>
                  </a:lnTo>
                  <a:lnTo>
                    <a:pt x="1283" y="444"/>
                  </a:lnTo>
                  <a:lnTo>
                    <a:pt x="1200" y="453"/>
                  </a:lnTo>
                  <a:lnTo>
                    <a:pt x="1117" y="479"/>
                  </a:lnTo>
                  <a:lnTo>
                    <a:pt x="1038" y="530"/>
                  </a:lnTo>
                  <a:lnTo>
                    <a:pt x="968" y="590"/>
                  </a:lnTo>
                  <a:lnTo>
                    <a:pt x="889" y="667"/>
                  </a:lnTo>
                  <a:lnTo>
                    <a:pt x="836" y="743"/>
                  </a:lnTo>
                  <a:lnTo>
                    <a:pt x="800" y="830"/>
                  </a:lnTo>
                  <a:lnTo>
                    <a:pt x="776" y="923"/>
                  </a:lnTo>
                  <a:lnTo>
                    <a:pt x="776" y="2720"/>
                  </a:lnTo>
                  <a:close/>
                  <a:moveTo>
                    <a:pt x="776" y="564"/>
                  </a:moveTo>
                  <a:lnTo>
                    <a:pt x="932" y="316"/>
                  </a:lnTo>
                  <a:lnTo>
                    <a:pt x="1110" y="136"/>
                  </a:lnTo>
                  <a:lnTo>
                    <a:pt x="1308" y="34"/>
                  </a:lnTo>
                  <a:lnTo>
                    <a:pt x="1522" y="0"/>
                  </a:lnTo>
                  <a:lnTo>
                    <a:pt x="1684" y="26"/>
                  </a:lnTo>
                  <a:lnTo>
                    <a:pt x="1839" y="103"/>
                  </a:lnTo>
                  <a:lnTo>
                    <a:pt x="1983" y="231"/>
                  </a:lnTo>
                  <a:lnTo>
                    <a:pt x="2114" y="418"/>
                  </a:lnTo>
                  <a:lnTo>
                    <a:pt x="2215" y="649"/>
                  </a:lnTo>
                  <a:lnTo>
                    <a:pt x="2293" y="915"/>
                  </a:lnTo>
                  <a:lnTo>
                    <a:pt x="2334" y="1214"/>
                  </a:lnTo>
                  <a:lnTo>
                    <a:pt x="2352" y="1556"/>
                  </a:lnTo>
                  <a:lnTo>
                    <a:pt x="2329" y="1916"/>
                  </a:lnTo>
                  <a:lnTo>
                    <a:pt x="2275" y="2249"/>
                  </a:lnTo>
                  <a:lnTo>
                    <a:pt x="2185" y="2567"/>
                  </a:lnTo>
                  <a:lnTo>
                    <a:pt x="2060" y="2866"/>
                  </a:lnTo>
                  <a:lnTo>
                    <a:pt x="1893" y="3105"/>
                  </a:lnTo>
                  <a:lnTo>
                    <a:pt x="1713" y="3284"/>
                  </a:lnTo>
                  <a:lnTo>
                    <a:pt x="1511" y="3387"/>
                  </a:lnTo>
                  <a:lnTo>
                    <a:pt x="1290" y="3430"/>
                  </a:lnTo>
                  <a:lnTo>
                    <a:pt x="1146" y="3404"/>
                  </a:lnTo>
                  <a:lnTo>
                    <a:pt x="1009" y="3345"/>
                  </a:lnTo>
                  <a:lnTo>
                    <a:pt x="883" y="3241"/>
                  </a:lnTo>
                  <a:lnTo>
                    <a:pt x="776" y="3097"/>
                  </a:lnTo>
                  <a:lnTo>
                    <a:pt x="776" y="4252"/>
                  </a:lnTo>
                  <a:lnTo>
                    <a:pt x="776" y="4406"/>
                  </a:lnTo>
                  <a:lnTo>
                    <a:pt x="800" y="4542"/>
                  </a:lnTo>
                  <a:lnTo>
                    <a:pt x="830" y="4636"/>
                  </a:lnTo>
                  <a:lnTo>
                    <a:pt x="878" y="4713"/>
                  </a:lnTo>
                  <a:lnTo>
                    <a:pt x="932" y="4747"/>
                  </a:lnTo>
                  <a:lnTo>
                    <a:pt x="1003" y="4782"/>
                  </a:lnTo>
                  <a:lnTo>
                    <a:pt x="1105" y="4808"/>
                  </a:lnTo>
                  <a:lnTo>
                    <a:pt x="1224" y="4816"/>
                  </a:lnTo>
                  <a:lnTo>
                    <a:pt x="1224" y="4936"/>
                  </a:lnTo>
                  <a:lnTo>
                    <a:pt x="0" y="4936"/>
                  </a:lnTo>
                  <a:lnTo>
                    <a:pt x="0" y="4816"/>
                  </a:lnTo>
                  <a:lnTo>
                    <a:pt x="84" y="4790"/>
                  </a:lnTo>
                  <a:lnTo>
                    <a:pt x="155" y="4765"/>
                  </a:lnTo>
                  <a:lnTo>
                    <a:pt x="215" y="4739"/>
                  </a:lnTo>
                  <a:lnTo>
                    <a:pt x="275" y="4705"/>
                  </a:lnTo>
                  <a:lnTo>
                    <a:pt x="304" y="4645"/>
                  </a:lnTo>
                  <a:lnTo>
                    <a:pt x="329" y="4560"/>
                  </a:lnTo>
                  <a:lnTo>
                    <a:pt x="347" y="4457"/>
                  </a:lnTo>
                  <a:lnTo>
                    <a:pt x="352" y="4337"/>
                  </a:lnTo>
                  <a:lnTo>
                    <a:pt x="352" y="897"/>
                  </a:lnTo>
                  <a:lnTo>
                    <a:pt x="347" y="769"/>
                  </a:lnTo>
                  <a:lnTo>
                    <a:pt x="334" y="675"/>
                  </a:lnTo>
                  <a:lnTo>
                    <a:pt x="322" y="607"/>
                  </a:lnTo>
                  <a:lnTo>
                    <a:pt x="304" y="564"/>
                  </a:lnTo>
                  <a:lnTo>
                    <a:pt x="268" y="538"/>
                  </a:lnTo>
                  <a:lnTo>
                    <a:pt x="239" y="521"/>
                  </a:lnTo>
                  <a:lnTo>
                    <a:pt x="203" y="505"/>
                  </a:lnTo>
                  <a:lnTo>
                    <a:pt x="173" y="505"/>
                  </a:lnTo>
                  <a:lnTo>
                    <a:pt x="125" y="505"/>
                  </a:lnTo>
                  <a:lnTo>
                    <a:pt x="84" y="505"/>
                  </a:lnTo>
                  <a:lnTo>
                    <a:pt x="48" y="505"/>
                  </a:lnTo>
                  <a:lnTo>
                    <a:pt x="18" y="505"/>
                  </a:lnTo>
                  <a:lnTo>
                    <a:pt x="18" y="385"/>
                  </a:lnTo>
                  <a:lnTo>
                    <a:pt x="155" y="316"/>
                  </a:lnTo>
                  <a:lnTo>
                    <a:pt x="329" y="231"/>
                  </a:lnTo>
                  <a:lnTo>
                    <a:pt x="525" y="128"/>
                  </a:lnTo>
                  <a:lnTo>
                    <a:pt x="746" y="0"/>
                  </a:lnTo>
                  <a:lnTo>
                    <a:pt x="776" y="8"/>
                  </a:lnTo>
                  <a:lnTo>
                    <a:pt x="776" y="564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>
              <a:outerShdw dist="563925" dir="14050136" algn="ctr" rotWithShape="0">
                <a:srgbClr val="C7DFD3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6" name="Freeform 8">
              <a:extLst>
                <a:ext uri="{FF2B5EF4-FFF2-40B4-BE49-F238E27FC236}">
                  <a16:creationId xmlns:a16="http://schemas.microsoft.com/office/drawing/2014/main" id="{19D079DD-ABB0-42A0-A1C5-71864B3671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2" y="1440"/>
              <a:ext cx="256" cy="1128"/>
            </a:xfrm>
            <a:custGeom>
              <a:avLst/>
              <a:gdLst>
                <a:gd name="T0" fmla="*/ 0 w 1135"/>
                <a:gd name="T1" fmla="*/ 0 h 4980"/>
                <a:gd name="T2" fmla="*/ 0 w 1135"/>
                <a:gd name="T3" fmla="*/ 0 h 4980"/>
                <a:gd name="T4" fmla="*/ 0 w 1135"/>
                <a:gd name="T5" fmla="*/ 0 h 4980"/>
                <a:gd name="T6" fmla="*/ 0 w 1135"/>
                <a:gd name="T7" fmla="*/ 0 h 4980"/>
                <a:gd name="T8" fmla="*/ 0 w 1135"/>
                <a:gd name="T9" fmla="*/ 0 h 4980"/>
                <a:gd name="T10" fmla="*/ 0 w 1135"/>
                <a:gd name="T11" fmla="*/ 0 h 4980"/>
                <a:gd name="T12" fmla="*/ 0 w 1135"/>
                <a:gd name="T13" fmla="*/ 0 h 4980"/>
                <a:gd name="T14" fmla="*/ 0 w 1135"/>
                <a:gd name="T15" fmla="*/ 0 h 4980"/>
                <a:gd name="T16" fmla="*/ 0 w 1135"/>
                <a:gd name="T17" fmla="*/ 0 h 4980"/>
                <a:gd name="T18" fmla="*/ 0 w 1135"/>
                <a:gd name="T19" fmla="*/ 0 h 4980"/>
                <a:gd name="T20" fmla="*/ 0 w 1135"/>
                <a:gd name="T21" fmla="*/ 0 h 4980"/>
                <a:gd name="T22" fmla="*/ 0 w 1135"/>
                <a:gd name="T23" fmla="*/ 0 h 4980"/>
                <a:gd name="T24" fmla="*/ 0 w 1135"/>
                <a:gd name="T25" fmla="*/ 0 h 4980"/>
                <a:gd name="T26" fmla="*/ 0 w 1135"/>
                <a:gd name="T27" fmla="*/ 0 h 4980"/>
                <a:gd name="T28" fmla="*/ 0 w 1135"/>
                <a:gd name="T29" fmla="*/ 0 h 4980"/>
                <a:gd name="T30" fmla="*/ 0 w 1135"/>
                <a:gd name="T31" fmla="*/ 0 h 4980"/>
                <a:gd name="T32" fmla="*/ 0 w 1135"/>
                <a:gd name="T33" fmla="*/ 0 h 4980"/>
                <a:gd name="T34" fmla="*/ 0 w 1135"/>
                <a:gd name="T35" fmla="*/ 0 h 4980"/>
                <a:gd name="T36" fmla="*/ 0 w 1135"/>
                <a:gd name="T37" fmla="*/ 0 h 4980"/>
                <a:gd name="T38" fmla="*/ 0 w 1135"/>
                <a:gd name="T39" fmla="*/ 0 h 4980"/>
                <a:gd name="T40" fmla="*/ 0 w 1135"/>
                <a:gd name="T41" fmla="*/ 0 h 4980"/>
                <a:gd name="T42" fmla="*/ 0 w 1135"/>
                <a:gd name="T43" fmla="*/ 0 h 4980"/>
                <a:gd name="T44" fmla="*/ 0 w 1135"/>
                <a:gd name="T45" fmla="*/ 0 h 4980"/>
                <a:gd name="T46" fmla="*/ 0 w 1135"/>
                <a:gd name="T47" fmla="*/ 0 h 4980"/>
                <a:gd name="T48" fmla="*/ 0 w 1135"/>
                <a:gd name="T49" fmla="*/ 0 h 4980"/>
                <a:gd name="T50" fmla="*/ 0 w 1135"/>
                <a:gd name="T51" fmla="*/ 0 h 4980"/>
                <a:gd name="T52" fmla="*/ 0 w 1135"/>
                <a:gd name="T53" fmla="*/ 0 h 4980"/>
                <a:gd name="T54" fmla="*/ 0 w 1135"/>
                <a:gd name="T55" fmla="*/ 0 h 4980"/>
                <a:gd name="T56" fmla="*/ 0 w 1135"/>
                <a:gd name="T57" fmla="*/ 0 h 4980"/>
                <a:gd name="T58" fmla="*/ 0 w 1135"/>
                <a:gd name="T59" fmla="*/ 0 h 4980"/>
                <a:gd name="T60" fmla="*/ 0 w 1135"/>
                <a:gd name="T61" fmla="*/ 0 h 4980"/>
                <a:gd name="T62" fmla="*/ 0 w 1135"/>
                <a:gd name="T63" fmla="*/ 0 h 4980"/>
                <a:gd name="T64" fmla="*/ 0 w 1135"/>
                <a:gd name="T65" fmla="*/ 0 h 4980"/>
                <a:gd name="T66" fmla="*/ 0 w 1135"/>
                <a:gd name="T67" fmla="*/ 0 h 4980"/>
                <a:gd name="T68" fmla="*/ 0 w 1135"/>
                <a:gd name="T69" fmla="*/ 0 h 4980"/>
                <a:gd name="T70" fmla="*/ 0 w 1135"/>
                <a:gd name="T71" fmla="*/ 0 h 4980"/>
                <a:gd name="T72" fmla="*/ 0 w 1135"/>
                <a:gd name="T73" fmla="*/ 0 h 4980"/>
                <a:gd name="T74" fmla="*/ 0 w 1135"/>
                <a:gd name="T75" fmla="*/ 0 h 4980"/>
                <a:gd name="T76" fmla="*/ 0 w 1135"/>
                <a:gd name="T77" fmla="*/ 0 h 4980"/>
                <a:gd name="T78" fmla="*/ 0 w 1135"/>
                <a:gd name="T79" fmla="*/ 0 h 498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135" h="4980">
                  <a:moveTo>
                    <a:pt x="0" y="4979"/>
                  </a:moveTo>
                  <a:lnTo>
                    <a:pt x="0" y="4867"/>
                  </a:lnTo>
                  <a:lnTo>
                    <a:pt x="72" y="4859"/>
                  </a:lnTo>
                  <a:lnTo>
                    <a:pt x="137" y="4842"/>
                  </a:lnTo>
                  <a:lnTo>
                    <a:pt x="197" y="4816"/>
                  </a:lnTo>
                  <a:lnTo>
                    <a:pt x="251" y="4782"/>
                  </a:lnTo>
                  <a:lnTo>
                    <a:pt x="292" y="4713"/>
                  </a:lnTo>
                  <a:lnTo>
                    <a:pt x="322" y="4611"/>
                  </a:lnTo>
                  <a:lnTo>
                    <a:pt x="340" y="4475"/>
                  </a:lnTo>
                  <a:lnTo>
                    <a:pt x="353" y="4303"/>
                  </a:lnTo>
                  <a:lnTo>
                    <a:pt x="353" y="830"/>
                  </a:lnTo>
                  <a:lnTo>
                    <a:pt x="346" y="710"/>
                  </a:lnTo>
                  <a:lnTo>
                    <a:pt x="340" y="615"/>
                  </a:lnTo>
                  <a:lnTo>
                    <a:pt x="328" y="548"/>
                  </a:lnTo>
                  <a:lnTo>
                    <a:pt x="317" y="497"/>
                  </a:lnTo>
                  <a:lnTo>
                    <a:pt x="281" y="461"/>
                  </a:lnTo>
                  <a:lnTo>
                    <a:pt x="245" y="436"/>
                  </a:lnTo>
                  <a:lnTo>
                    <a:pt x="197" y="420"/>
                  </a:lnTo>
                  <a:lnTo>
                    <a:pt x="155" y="420"/>
                  </a:lnTo>
                  <a:lnTo>
                    <a:pt x="119" y="420"/>
                  </a:lnTo>
                  <a:lnTo>
                    <a:pt x="83" y="428"/>
                  </a:lnTo>
                  <a:lnTo>
                    <a:pt x="42" y="428"/>
                  </a:lnTo>
                  <a:lnTo>
                    <a:pt x="0" y="436"/>
                  </a:lnTo>
                  <a:lnTo>
                    <a:pt x="0" y="317"/>
                  </a:lnTo>
                  <a:lnTo>
                    <a:pt x="197" y="240"/>
                  </a:lnTo>
                  <a:lnTo>
                    <a:pt x="394" y="171"/>
                  </a:lnTo>
                  <a:lnTo>
                    <a:pt x="580" y="85"/>
                  </a:lnTo>
                  <a:lnTo>
                    <a:pt x="758" y="0"/>
                  </a:lnTo>
                  <a:lnTo>
                    <a:pt x="776" y="18"/>
                  </a:lnTo>
                  <a:lnTo>
                    <a:pt x="776" y="4363"/>
                  </a:lnTo>
                  <a:lnTo>
                    <a:pt x="776" y="4492"/>
                  </a:lnTo>
                  <a:lnTo>
                    <a:pt x="794" y="4603"/>
                  </a:lnTo>
                  <a:lnTo>
                    <a:pt x="812" y="4688"/>
                  </a:lnTo>
                  <a:lnTo>
                    <a:pt x="848" y="4748"/>
                  </a:lnTo>
                  <a:lnTo>
                    <a:pt x="890" y="4790"/>
                  </a:lnTo>
                  <a:lnTo>
                    <a:pt x="949" y="4833"/>
                  </a:lnTo>
                  <a:lnTo>
                    <a:pt x="1033" y="4859"/>
                  </a:lnTo>
                  <a:lnTo>
                    <a:pt x="1134" y="4867"/>
                  </a:lnTo>
                  <a:lnTo>
                    <a:pt x="1134" y="4979"/>
                  </a:lnTo>
                  <a:lnTo>
                    <a:pt x="0" y="4979"/>
                  </a:lnTo>
                </a:path>
              </a:pathLst>
            </a:custGeom>
            <a:solidFill>
              <a:schemeClr val="accent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>
              <a:outerShdw dist="563925" dir="14050136" algn="ctr" rotWithShape="0">
                <a:srgbClr val="C7DFD3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7" name="Freeform 9">
              <a:extLst>
                <a:ext uri="{FF2B5EF4-FFF2-40B4-BE49-F238E27FC236}">
                  <a16:creationId xmlns:a16="http://schemas.microsoft.com/office/drawing/2014/main" id="{10E46519-A23B-474B-B01B-11CC900D7A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9" y="1809"/>
              <a:ext cx="457" cy="777"/>
            </a:xfrm>
            <a:custGeom>
              <a:avLst/>
              <a:gdLst>
                <a:gd name="T0" fmla="*/ 0 w 2020"/>
                <a:gd name="T1" fmla="*/ 0 h 3431"/>
                <a:gd name="T2" fmla="*/ 0 w 2020"/>
                <a:gd name="T3" fmla="*/ 0 h 3431"/>
                <a:gd name="T4" fmla="*/ 0 w 2020"/>
                <a:gd name="T5" fmla="*/ 0 h 3431"/>
                <a:gd name="T6" fmla="*/ 0 w 2020"/>
                <a:gd name="T7" fmla="*/ 0 h 3431"/>
                <a:gd name="T8" fmla="*/ 0 w 2020"/>
                <a:gd name="T9" fmla="*/ 0 h 3431"/>
                <a:gd name="T10" fmla="*/ 0 w 2020"/>
                <a:gd name="T11" fmla="*/ 0 h 3431"/>
                <a:gd name="T12" fmla="*/ 0 w 2020"/>
                <a:gd name="T13" fmla="*/ 0 h 3431"/>
                <a:gd name="T14" fmla="*/ 0 w 2020"/>
                <a:gd name="T15" fmla="*/ 0 h 3431"/>
                <a:gd name="T16" fmla="*/ 0 w 2020"/>
                <a:gd name="T17" fmla="*/ 0 h 3431"/>
                <a:gd name="T18" fmla="*/ 0 w 2020"/>
                <a:gd name="T19" fmla="*/ 0 h 3431"/>
                <a:gd name="T20" fmla="*/ 0 w 2020"/>
                <a:gd name="T21" fmla="*/ 0 h 3431"/>
                <a:gd name="T22" fmla="*/ 0 w 2020"/>
                <a:gd name="T23" fmla="*/ 0 h 3431"/>
                <a:gd name="T24" fmla="*/ 0 w 2020"/>
                <a:gd name="T25" fmla="*/ 0 h 3431"/>
                <a:gd name="T26" fmla="*/ 0 w 2020"/>
                <a:gd name="T27" fmla="*/ 0 h 3431"/>
                <a:gd name="T28" fmla="*/ 0 w 2020"/>
                <a:gd name="T29" fmla="*/ 0 h 3431"/>
                <a:gd name="T30" fmla="*/ 0 w 2020"/>
                <a:gd name="T31" fmla="*/ 0 h 3431"/>
                <a:gd name="T32" fmla="*/ 0 w 2020"/>
                <a:gd name="T33" fmla="*/ 0 h 3431"/>
                <a:gd name="T34" fmla="*/ 0 w 2020"/>
                <a:gd name="T35" fmla="*/ 0 h 3431"/>
                <a:gd name="T36" fmla="*/ 0 w 2020"/>
                <a:gd name="T37" fmla="*/ 0 h 3431"/>
                <a:gd name="T38" fmla="*/ 0 w 2020"/>
                <a:gd name="T39" fmla="*/ 0 h 3431"/>
                <a:gd name="T40" fmla="*/ 0 w 2020"/>
                <a:gd name="T41" fmla="*/ 0 h 3431"/>
                <a:gd name="T42" fmla="*/ 0 w 2020"/>
                <a:gd name="T43" fmla="*/ 0 h 3431"/>
                <a:gd name="T44" fmla="*/ 0 w 2020"/>
                <a:gd name="T45" fmla="*/ 0 h 3431"/>
                <a:gd name="T46" fmla="*/ 0 w 2020"/>
                <a:gd name="T47" fmla="*/ 0 h 3431"/>
                <a:gd name="T48" fmla="*/ 0 w 2020"/>
                <a:gd name="T49" fmla="*/ 0 h 3431"/>
                <a:gd name="T50" fmla="*/ 0 w 2020"/>
                <a:gd name="T51" fmla="*/ 0 h 3431"/>
                <a:gd name="T52" fmla="*/ 0 w 2020"/>
                <a:gd name="T53" fmla="*/ 0 h 3431"/>
                <a:gd name="T54" fmla="*/ 0 w 2020"/>
                <a:gd name="T55" fmla="*/ 0 h 3431"/>
                <a:gd name="T56" fmla="*/ 0 w 2020"/>
                <a:gd name="T57" fmla="*/ 0 h 3431"/>
                <a:gd name="T58" fmla="*/ 0 w 2020"/>
                <a:gd name="T59" fmla="*/ 0 h 3431"/>
                <a:gd name="T60" fmla="*/ 0 w 2020"/>
                <a:gd name="T61" fmla="*/ 0 h 3431"/>
                <a:gd name="T62" fmla="*/ 0 w 2020"/>
                <a:gd name="T63" fmla="*/ 0 h 343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020" h="3431">
                  <a:moveTo>
                    <a:pt x="365" y="1112"/>
                  </a:moveTo>
                  <a:lnTo>
                    <a:pt x="1416" y="1112"/>
                  </a:lnTo>
                  <a:lnTo>
                    <a:pt x="1355" y="735"/>
                  </a:lnTo>
                  <a:lnTo>
                    <a:pt x="1260" y="470"/>
                  </a:lnTo>
                  <a:lnTo>
                    <a:pt x="1123" y="308"/>
                  </a:lnTo>
                  <a:lnTo>
                    <a:pt x="950" y="256"/>
                  </a:lnTo>
                  <a:lnTo>
                    <a:pt x="819" y="264"/>
                  </a:lnTo>
                  <a:lnTo>
                    <a:pt x="705" y="316"/>
                  </a:lnTo>
                  <a:lnTo>
                    <a:pt x="610" y="385"/>
                  </a:lnTo>
                  <a:lnTo>
                    <a:pt x="531" y="487"/>
                  </a:lnTo>
                  <a:lnTo>
                    <a:pt x="466" y="607"/>
                  </a:lnTo>
                  <a:lnTo>
                    <a:pt x="418" y="753"/>
                  </a:lnTo>
                  <a:lnTo>
                    <a:pt x="383" y="923"/>
                  </a:lnTo>
                  <a:lnTo>
                    <a:pt x="365" y="1112"/>
                  </a:lnTo>
                  <a:close/>
                  <a:moveTo>
                    <a:pt x="353" y="1343"/>
                  </a:moveTo>
                  <a:lnTo>
                    <a:pt x="353" y="1343"/>
                  </a:lnTo>
                  <a:lnTo>
                    <a:pt x="365" y="1668"/>
                  </a:lnTo>
                  <a:lnTo>
                    <a:pt x="407" y="1958"/>
                  </a:lnTo>
                  <a:lnTo>
                    <a:pt x="478" y="2232"/>
                  </a:lnTo>
                  <a:lnTo>
                    <a:pt x="574" y="2472"/>
                  </a:lnTo>
                  <a:lnTo>
                    <a:pt x="681" y="2677"/>
                  </a:lnTo>
                  <a:lnTo>
                    <a:pt x="812" y="2813"/>
                  </a:lnTo>
                  <a:lnTo>
                    <a:pt x="974" y="2900"/>
                  </a:lnTo>
                  <a:lnTo>
                    <a:pt x="1159" y="2934"/>
                  </a:lnTo>
                  <a:lnTo>
                    <a:pt x="1386" y="2882"/>
                  </a:lnTo>
                  <a:lnTo>
                    <a:pt x="1589" y="2746"/>
                  </a:lnTo>
                  <a:lnTo>
                    <a:pt x="1780" y="2506"/>
                  </a:lnTo>
                  <a:lnTo>
                    <a:pt x="1947" y="2181"/>
                  </a:lnTo>
                  <a:lnTo>
                    <a:pt x="2019" y="2224"/>
                  </a:lnTo>
                  <a:lnTo>
                    <a:pt x="1947" y="2455"/>
                  </a:lnTo>
                  <a:lnTo>
                    <a:pt x="1857" y="2677"/>
                  </a:lnTo>
                  <a:lnTo>
                    <a:pt x="1750" y="2874"/>
                  </a:lnTo>
                  <a:lnTo>
                    <a:pt x="1618" y="3062"/>
                  </a:lnTo>
                  <a:lnTo>
                    <a:pt x="1463" y="3216"/>
                  </a:lnTo>
                  <a:lnTo>
                    <a:pt x="1303" y="3336"/>
                  </a:lnTo>
                  <a:lnTo>
                    <a:pt x="1135" y="3404"/>
                  </a:lnTo>
                  <a:lnTo>
                    <a:pt x="968" y="3430"/>
                  </a:lnTo>
                  <a:lnTo>
                    <a:pt x="747" y="3404"/>
                  </a:lnTo>
                  <a:lnTo>
                    <a:pt x="562" y="3328"/>
                  </a:lnTo>
                  <a:lnTo>
                    <a:pt x="394" y="3199"/>
                  </a:lnTo>
                  <a:lnTo>
                    <a:pt x="263" y="3010"/>
                  </a:lnTo>
                  <a:lnTo>
                    <a:pt x="144" y="2762"/>
                  </a:lnTo>
                  <a:lnTo>
                    <a:pt x="60" y="2480"/>
                  </a:lnTo>
                  <a:lnTo>
                    <a:pt x="12" y="2147"/>
                  </a:lnTo>
                  <a:lnTo>
                    <a:pt x="0" y="1762"/>
                  </a:lnTo>
                  <a:lnTo>
                    <a:pt x="18" y="1368"/>
                  </a:lnTo>
                  <a:lnTo>
                    <a:pt x="72" y="1026"/>
                  </a:lnTo>
                  <a:lnTo>
                    <a:pt x="167" y="735"/>
                  </a:lnTo>
                  <a:lnTo>
                    <a:pt x="304" y="479"/>
                  </a:lnTo>
                  <a:lnTo>
                    <a:pt x="460" y="264"/>
                  </a:lnTo>
                  <a:lnTo>
                    <a:pt x="633" y="111"/>
                  </a:lnTo>
                  <a:lnTo>
                    <a:pt x="830" y="26"/>
                  </a:lnTo>
                  <a:lnTo>
                    <a:pt x="1051" y="0"/>
                  </a:lnTo>
                  <a:lnTo>
                    <a:pt x="1231" y="16"/>
                  </a:lnTo>
                  <a:lnTo>
                    <a:pt x="1391" y="77"/>
                  </a:lnTo>
                  <a:lnTo>
                    <a:pt x="1535" y="188"/>
                  </a:lnTo>
                  <a:lnTo>
                    <a:pt x="1666" y="341"/>
                  </a:lnTo>
                  <a:lnTo>
                    <a:pt x="1762" y="530"/>
                  </a:lnTo>
                  <a:lnTo>
                    <a:pt x="1839" y="761"/>
                  </a:lnTo>
                  <a:lnTo>
                    <a:pt x="1893" y="1035"/>
                  </a:lnTo>
                  <a:lnTo>
                    <a:pt x="1929" y="1343"/>
                  </a:lnTo>
                  <a:lnTo>
                    <a:pt x="353" y="1343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>
              <a:outerShdw dist="563925" dir="14050136" algn="ctr" rotWithShape="0">
                <a:srgbClr val="C7DFD3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8" name="Freeform 10">
              <a:extLst>
                <a:ext uri="{FF2B5EF4-FFF2-40B4-BE49-F238E27FC236}">
                  <a16:creationId xmlns:a16="http://schemas.microsoft.com/office/drawing/2014/main" id="{28F47C8B-C650-498B-B54F-597ED0D406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0" y="1809"/>
              <a:ext cx="339" cy="777"/>
            </a:xfrm>
            <a:custGeom>
              <a:avLst/>
              <a:gdLst>
                <a:gd name="T0" fmla="*/ 0 w 1500"/>
                <a:gd name="T1" fmla="*/ 0 h 3431"/>
                <a:gd name="T2" fmla="*/ 0 w 1500"/>
                <a:gd name="T3" fmla="*/ 0 h 3431"/>
                <a:gd name="T4" fmla="*/ 0 w 1500"/>
                <a:gd name="T5" fmla="*/ 0 h 3431"/>
                <a:gd name="T6" fmla="*/ 0 w 1500"/>
                <a:gd name="T7" fmla="*/ 0 h 3431"/>
                <a:gd name="T8" fmla="*/ 0 w 1500"/>
                <a:gd name="T9" fmla="*/ 0 h 3431"/>
                <a:gd name="T10" fmla="*/ 0 w 1500"/>
                <a:gd name="T11" fmla="*/ 0 h 3431"/>
                <a:gd name="T12" fmla="*/ 0 w 1500"/>
                <a:gd name="T13" fmla="*/ 0 h 3431"/>
                <a:gd name="T14" fmla="*/ 0 w 1500"/>
                <a:gd name="T15" fmla="*/ 0 h 3431"/>
                <a:gd name="T16" fmla="*/ 0 w 1500"/>
                <a:gd name="T17" fmla="*/ 0 h 3431"/>
                <a:gd name="T18" fmla="*/ 0 w 1500"/>
                <a:gd name="T19" fmla="*/ 0 h 3431"/>
                <a:gd name="T20" fmla="*/ 0 w 1500"/>
                <a:gd name="T21" fmla="*/ 0 h 3431"/>
                <a:gd name="T22" fmla="*/ 0 w 1500"/>
                <a:gd name="T23" fmla="*/ 0 h 3431"/>
                <a:gd name="T24" fmla="*/ 0 w 1500"/>
                <a:gd name="T25" fmla="*/ 0 h 3431"/>
                <a:gd name="T26" fmla="*/ 0 w 1500"/>
                <a:gd name="T27" fmla="*/ 0 h 3431"/>
                <a:gd name="T28" fmla="*/ 0 w 1500"/>
                <a:gd name="T29" fmla="*/ 0 h 3431"/>
                <a:gd name="T30" fmla="*/ 0 w 1500"/>
                <a:gd name="T31" fmla="*/ 0 h 3431"/>
                <a:gd name="T32" fmla="*/ 0 w 1500"/>
                <a:gd name="T33" fmla="*/ 0 h 3431"/>
                <a:gd name="T34" fmla="*/ 0 w 1500"/>
                <a:gd name="T35" fmla="*/ 0 h 3431"/>
                <a:gd name="T36" fmla="*/ 0 w 1500"/>
                <a:gd name="T37" fmla="*/ 0 h 3431"/>
                <a:gd name="T38" fmla="*/ 0 w 1500"/>
                <a:gd name="T39" fmla="*/ 0 h 3431"/>
                <a:gd name="T40" fmla="*/ 0 w 1500"/>
                <a:gd name="T41" fmla="*/ 0 h 3431"/>
                <a:gd name="T42" fmla="*/ 0 w 1500"/>
                <a:gd name="T43" fmla="*/ 0 h 3431"/>
                <a:gd name="T44" fmla="*/ 0 w 1500"/>
                <a:gd name="T45" fmla="*/ 0 h 3431"/>
                <a:gd name="T46" fmla="*/ 0 w 1500"/>
                <a:gd name="T47" fmla="*/ 0 h 3431"/>
                <a:gd name="T48" fmla="*/ 0 w 1500"/>
                <a:gd name="T49" fmla="*/ 0 h 3431"/>
                <a:gd name="T50" fmla="*/ 0 w 1500"/>
                <a:gd name="T51" fmla="*/ 0 h 3431"/>
                <a:gd name="T52" fmla="*/ 0 w 1500"/>
                <a:gd name="T53" fmla="*/ 0 h 3431"/>
                <a:gd name="T54" fmla="*/ 0 w 1500"/>
                <a:gd name="T55" fmla="*/ 0 h 3431"/>
                <a:gd name="T56" fmla="*/ 0 w 1500"/>
                <a:gd name="T57" fmla="*/ 0 h 3431"/>
                <a:gd name="T58" fmla="*/ 0 w 1500"/>
                <a:gd name="T59" fmla="*/ 0 h 3431"/>
                <a:gd name="T60" fmla="*/ 0 w 1500"/>
                <a:gd name="T61" fmla="*/ 0 h 3431"/>
                <a:gd name="T62" fmla="*/ 0 w 1500"/>
                <a:gd name="T63" fmla="*/ 0 h 3431"/>
                <a:gd name="T64" fmla="*/ 0 w 1500"/>
                <a:gd name="T65" fmla="*/ 0 h 3431"/>
                <a:gd name="T66" fmla="*/ 0 w 1500"/>
                <a:gd name="T67" fmla="*/ 0 h 3431"/>
                <a:gd name="T68" fmla="*/ 0 w 1500"/>
                <a:gd name="T69" fmla="*/ 0 h 3431"/>
                <a:gd name="T70" fmla="*/ 0 w 1500"/>
                <a:gd name="T71" fmla="*/ 0 h 3431"/>
                <a:gd name="T72" fmla="*/ 0 w 1500"/>
                <a:gd name="T73" fmla="*/ 0 h 3431"/>
                <a:gd name="T74" fmla="*/ 0 w 1500"/>
                <a:gd name="T75" fmla="*/ 0 h 3431"/>
                <a:gd name="T76" fmla="*/ 0 w 1500"/>
                <a:gd name="T77" fmla="*/ 0 h 3431"/>
                <a:gd name="T78" fmla="*/ 0 w 1500"/>
                <a:gd name="T79" fmla="*/ 0 h 3431"/>
                <a:gd name="T80" fmla="*/ 0 w 1500"/>
                <a:gd name="T81" fmla="*/ 0 h 3431"/>
                <a:gd name="T82" fmla="*/ 0 w 1500"/>
                <a:gd name="T83" fmla="*/ 0 h 3431"/>
                <a:gd name="T84" fmla="*/ 0 w 1500"/>
                <a:gd name="T85" fmla="*/ 0 h 3431"/>
                <a:gd name="T86" fmla="*/ 0 w 1500"/>
                <a:gd name="T87" fmla="*/ 0 h 3431"/>
                <a:gd name="T88" fmla="*/ 0 w 1500"/>
                <a:gd name="T89" fmla="*/ 0 h 3431"/>
                <a:gd name="T90" fmla="*/ 0 w 1500"/>
                <a:gd name="T91" fmla="*/ 0 h 3431"/>
                <a:gd name="T92" fmla="*/ 0 w 1500"/>
                <a:gd name="T93" fmla="*/ 0 h 3431"/>
                <a:gd name="T94" fmla="*/ 0 w 1500"/>
                <a:gd name="T95" fmla="*/ 0 h 3431"/>
                <a:gd name="T96" fmla="*/ 0 w 1500"/>
                <a:gd name="T97" fmla="*/ 0 h 3431"/>
                <a:gd name="T98" fmla="*/ 0 w 1500"/>
                <a:gd name="T99" fmla="*/ 0 h 3431"/>
                <a:gd name="T100" fmla="*/ 0 w 1500"/>
                <a:gd name="T101" fmla="*/ 0 h 3431"/>
                <a:gd name="T102" fmla="*/ 0 w 1500"/>
                <a:gd name="T103" fmla="*/ 0 h 3431"/>
                <a:gd name="T104" fmla="*/ 0 w 1500"/>
                <a:gd name="T105" fmla="*/ 0 h 343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500" h="3431">
                  <a:moveTo>
                    <a:pt x="0" y="2241"/>
                  </a:moveTo>
                  <a:lnTo>
                    <a:pt x="85" y="2241"/>
                  </a:lnTo>
                  <a:lnTo>
                    <a:pt x="121" y="2490"/>
                  </a:lnTo>
                  <a:lnTo>
                    <a:pt x="168" y="2703"/>
                  </a:lnTo>
                  <a:lnTo>
                    <a:pt x="234" y="2882"/>
                  </a:lnTo>
                  <a:lnTo>
                    <a:pt x="306" y="3020"/>
                  </a:lnTo>
                  <a:lnTo>
                    <a:pt x="389" y="3131"/>
                  </a:lnTo>
                  <a:lnTo>
                    <a:pt x="490" y="3207"/>
                  </a:lnTo>
                  <a:lnTo>
                    <a:pt x="610" y="3251"/>
                  </a:lnTo>
                  <a:lnTo>
                    <a:pt x="741" y="3267"/>
                  </a:lnTo>
                  <a:lnTo>
                    <a:pt x="812" y="3259"/>
                  </a:lnTo>
                  <a:lnTo>
                    <a:pt x="891" y="3233"/>
                  </a:lnTo>
                  <a:lnTo>
                    <a:pt x="956" y="3182"/>
                  </a:lnTo>
                  <a:lnTo>
                    <a:pt x="1022" y="3122"/>
                  </a:lnTo>
                  <a:lnTo>
                    <a:pt x="1075" y="3046"/>
                  </a:lnTo>
                  <a:lnTo>
                    <a:pt x="1111" y="2959"/>
                  </a:lnTo>
                  <a:lnTo>
                    <a:pt x="1136" y="2857"/>
                  </a:lnTo>
                  <a:lnTo>
                    <a:pt x="1147" y="2746"/>
                  </a:lnTo>
                  <a:lnTo>
                    <a:pt x="1136" y="2618"/>
                  </a:lnTo>
                  <a:lnTo>
                    <a:pt x="1105" y="2515"/>
                  </a:lnTo>
                  <a:lnTo>
                    <a:pt x="1064" y="2411"/>
                  </a:lnTo>
                  <a:lnTo>
                    <a:pt x="1004" y="2326"/>
                  </a:lnTo>
                  <a:lnTo>
                    <a:pt x="920" y="2241"/>
                  </a:lnTo>
                  <a:lnTo>
                    <a:pt x="830" y="2155"/>
                  </a:lnTo>
                  <a:lnTo>
                    <a:pt x="735" y="2070"/>
                  </a:lnTo>
                  <a:lnTo>
                    <a:pt x="621" y="1967"/>
                  </a:lnTo>
                  <a:lnTo>
                    <a:pt x="461" y="1839"/>
                  </a:lnTo>
                  <a:lnTo>
                    <a:pt x="323" y="1711"/>
                  </a:lnTo>
                  <a:lnTo>
                    <a:pt x="216" y="1583"/>
                  </a:lnTo>
                  <a:lnTo>
                    <a:pt x="144" y="1463"/>
                  </a:lnTo>
                  <a:lnTo>
                    <a:pt x="78" y="1335"/>
                  </a:lnTo>
                  <a:lnTo>
                    <a:pt x="31" y="1197"/>
                  </a:lnTo>
                  <a:lnTo>
                    <a:pt x="7" y="1043"/>
                  </a:lnTo>
                  <a:lnTo>
                    <a:pt x="0" y="881"/>
                  </a:lnTo>
                  <a:lnTo>
                    <a:pt x="13" y="710"/>
                  </a:lnTo>
                  <a:lnTo>
                    <a:pt x="49" y="546"/>
                  </a:lnTo>
                  <a:lnTo>
                    <a:pt x="108" y="393"/>
                  </a:lnTo>
                  <a:lnTo>
                    <a:pt x="198" y="256"/>
                  </a:lnTo>
                  <a:lnTo>
                    <a:pt x="293" y="136"/>
                  </a:lnTo>
                  <a:lnTo>
                    <a:pt x="413" y="59"/>
                  </a:lnTo>
                  <a:lnTo>
                    <a:pt x="544" y="8"/>
                  </a:lnTo>
                  <a:lnTo>
                    <a:pt x="699" y="0"/>
                  </a:lnTo>
                  <a:lnTo>
                    <a:pt x="759" y="0"/>
                  </a:lnTo>
                  <a:lnTo>
                    <a:pt x="825" y="16"/>
                  </a:lnTo>
                  <a:lnTo>
                    <a:pt x="896" y="34"/>
                  </a:lnTo>
                  <a:lnTo>
                    <a:pt x="974" y="67"/>
                  </a:lnTo>
                  <a:lnTo>
                    <a:pt x="1034" y="103"/>
                  </a:lnTo>
                  <a:lnTo>
                    <a:pt x="1082" y="128"/>
                  </a:lnTo>
                  <a:lnTo>
                    <a:pt x="1123" y="136"/>
                  </a:lnTo>
                  <a:lnTo>
                    <a:pt x="1154" y="144"/>
                  </a:lnTo>
                  <a:lnTo>
                    <a:pt x="1172" y="136"/>
                  </a:lnTo>
                  <a:lnTo>
                    <a:pt x="1188" y="119"/>
                  </a:lnTo>
                  <a:lnTo>
                    <a:pt x="1219" y="93"/>
                  </a:lnTo>
                  <a:lnTo>
                    <a:pt x="1249" y="59"/>
                  </a:lnTo>
                  <a:lnTo>
                    <a:pt x="1296" y="59"/>
                  </a:lnTo>
                  <a:lnTo>
                    <a:pt x="1314" y="1069"/>
                  </a:lnTo>
                  <a:lnTo>
                    <a:pt x="1249" y="1069"/>
                  </a:lnTo>
                  <a:lnTo>
                    <a:pt x="1154" y="667"/>
                  </a:lnTo>
                  <a:lnTo>
                    <a:pt x="1034" y="376"/>
                  </a:lnTo>
                  <a:lnTo>
                    <a:pt x="879" y="205"/>
                  </a:lnTo>
                  <a:lnTo>
                    <a:pt x="693" y="154"/>
                  </a:lnTo>
                  <a:lnTo>
                    <a:pt x="603" y="162"/>
                  </a:lnTo>
                  <a:lnTo>
                    <a:pt x="520" y="196"/>
                  </a:lnTo>
                  <a:lnTo>
                    <a:pt x="454" y="239"/>
                  </a:lnTo>
                  <a:lnTo>
                    <a:pt x="407" y="316"/>
                  </a:lnTo>
                  <a:lnTo>
                    <a:pt x="365" y="393"/>
                  </a:lnTo>
                  <a:lnTo>
                    <a:pt x="335" y="470"/>
                  </a:lnTo>
                  <a:lnTo>
                    <a:pt x="317" y="546"/>
                  </a:lnTo>
                  <a:lnTo>
                    <a:pt x="317" y="633"/>
                  </a:lnTo>
                  <a:lnTo>
                    <a:pt x="323" y="753"/>
                  </a:lnTo>
                  <a:lnTo>
                    <a:pt x="347" y="864"/>
                  </a:lnTo>
                  <a:lnTo>
                    <a:pt x="383" y="958"/>
                  </a:lnTo>
                  <a:lnTo>
                    <a:pt x="436" y="1043"/>
                  </a:lnTo>
                  <a:lnTo>
                    <a:pt x="508" y="1120"/>
                  </a:lnTo>
                  <a:lnTo>
                    <a:pt x="603" y="1214"/>
                  </a:lnTo>
                  <a:lnTo>
                    <a:pt x="729" y="1335"/>
                  </a:lnTo>
                  <a:lnTo>
                    <a:pt x="884" y="1463"/>
                  </a:lnTo>
                  <a:lnTo>
                    <a:pt x="1034" y="1591"/>
                  </a:lnTo>
                  <a:lnTo>
                    <a:pt x="1172" y="1719"/>
                  </a:lnTo>
                  <a:lnTo>
                    <a:pt x="1278" y="1830"/>
                  </a:lnTo>
                  <a:lnTo>
                    <a:pt x="1368" y="1932"/>
                  </a:lnTo>
                  <a:lnTo>
                    <a:pt x="1416" y="2044"/>
                  </a:lnTo>
                  <a:lnTo>
                    <a:pt x="1458" y="2172"/>
                  </a:lnTo>
                  <a:lnTo>
                    <a:pt x="1487" y="2318"/>
                  </a:lnTo>
                  <a:lnTo>
                    <a:pt x="1499" y="2472"/>
                  </a:lnTo>
                  <a:lnTo>
                    <a:pt x="1482" y="2677"/>
                  </a:lnTo>
                  <a:lnTo>
                    <a:pt x="1440" y="2857"/>
                  </a:lnTo>
                  <a:lnTo>
                    <a:pt x="1368" y="3020"/>
                  </a:lnTo>
                  <a:lnTo>
                    <a:pt x="1278" y="3164"/>
                  </a:lnTo>
                  <a:lnTo>
                    <a:pt x="1165" y="3276"/>
                  </a:lnTo>
                  <a:lnTo>
                    <a:pt x="1040" y="3361"/>
                  </a:lnTo>
                  <a:lnTo>
                    <a:pt x="902" y="3413"/>
                  </a:lnTo>
                  <a:lnTo>
                    <a:pt x="759" y="3430"/>
                  </a:lnTo>
                  <a:lnTo>
                    <a:pt x="693" y="3422"/>
                  </a:lnTo>
                  <a:lnTo>
                    <a:pt x="621" y="3404"/>
                  </a:lnTo>
                  <a:lnTo>
                    <a:pt x="538" y="3387"/>
                  </a:lnTo>
                  <a:lnTo>
                    <a:pt x="448" y="3371"/>
                  </a:lnTo>
                  <a:lnTo>
                    <a:pt x="347" y="3336"/>
                  </a:lnTo>
                  <a:lnTo>
                    <a:pt x="276" y="3319"/>
                  </a:lnTo>
                  <a:lnTo>
                    <a:pt x="222" y="3302"/>
                  </a:lnTo>
                  <a:lnTo>
                    <a:pt x="186" y="3302"/>
                  </a:lnTo>
                  <a:lnTo>
                    <a:pt x="144" y="3302"/>
                  </a:lnTo>
                  <a:lnTo>
                    <a:pt x="114" y="3319"/>
                  </a:lnTo>
                  <a:lnTo>
                    <a:pt x="90" y="3345"/>
                  </a:lnTo>
                  <a:lnTo>
                    <a:pt x="72" y="3387"/>
                  </a:lnTo>
                  <a:lnTo>
                    <a:pt x="0" y="3387"/>
                  </a:lnTo>
                  <a:lnTo>
                    <a:pt x="0" y="2241"/>
                  </a:lnTo>
                </a:path>
              </a:pathLst>
            </a:custGeom>
            <a:solidFill>
              <a:schemeClr val="accent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>
              <a:outerShdw dist="563925" dir="14050136" algn="ctr" rotWithShape="0">
                <a:srgbClr val="C7DFD3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9493C9F6-2A72-4EDA-8ECB-F7CDB4263D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6000"/>
              <a:t>Scheduling Worksheet</a:t>
            </a:r>
          </a:p>
        </p:txBody>
      </p:sp>
      <p:graphicFrame>
        <p:nvGraphicFramePr>
          <p:cNvPr id="20602" name="Group 122">
            <a:extLst>
              <a:ext uri="{FF2B5EF4-FFF2-40B4-BE49-F238E27FC236}">
                <a16:creationId xmlns:a16="http://schemas.microsoft.com/office/drawing/2014/main" id="{77C73954-6B06-4FFA-BFA7-626370336DCF}"/>
              </a:ext>
            </a:extLst>
          </p:cNvPr>
          <p:cNvGraphicFramePr>
            <a:graphicFrameLocks noGrp="1"/>
          </p:cNvGraphicFramePr>
          <p:nvPr/>
        </p:nvGraphicFramePr>
        <p:xfrm>
          <a:off x="685800" y="2286000"/>
          <a:ext cx="7807325" cy="3971924"/>
        </p:xfrm>
        <a:graphic>
          <a:graphicData uri="http://schemas.openxmlformats.org/drawingml/2006/table">
            <a:tbl>
              <a:tblPr/>
              <a:tblGrid>
                <a:gridCol w="1157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70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81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Block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Quarter 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Quarter 2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Quarter 3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Quarter 4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34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4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34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4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34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4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34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4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CB8D62EF-B45C-489D-98B9-0F898B544738}"/>
              </a:ext>
            </a:extLst>
          </p:cNvPr>
          <p:cNvPicPr>
            <a:picLocks noGrp="1" noChangeAspect="1"/>
          </p:cNvPicPr>
          <p:nvPr>
            <p:ph/>
          </p:nvPr>
        </p:nvPicPr>
        <p:blipFill>
          <a:blip r:embed="rId3"/>
          <a:stretch>
            <a:fillRect/>
          </a:stretch>
        </p:blipFill>
        <p:spPr>
          <a:xfrm>
            <a:off x="432600" y="541338"/>
            <a:ext cx="8406131" cy="5554662"/>
          </a:xfrm>
          <a:prstGeom prst="rect">
            <a:avLst/>
          </a:prstGeom>
        </p:spPr>
      </p:pic>
      <p:sp>
        <p:nvSpPr>
          <p:cNvPr id="6147" name="Rectangle 2">
            <a:extLst>
              <a:ext uri="{FF2B5EF4-FFF2-40B4-BE49-F238E27FC236}">
                <a16:creationId xmlns:a16="http://schemas.microsoft.com/office/drawing/2014/main" id="{979D3068-7A05-4D5D-8F77-7895779BF4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3197" y="704603"/>
            <a:ext cx="3886200" cy="685800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6000"/>
          </a:p>
        </p:txBody>
      </p:sp>
    </p:spTree>
    <p:extLst>
      <p:ext uri="{BB962C8B-B14F-4D97-AF65-F5344CB8AC3E}">
        <p14:creationId xmlns:p14="http://schemas.microsoft.com/office/powerpoint/2010/main" val="15638528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1B882885-6448-4AC4-954A-0779948F7A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6000"/>
              <a:t>Academic Schedule</a:t>
            </a:r>
          </a:p>
        </p:txBody>
      </p:sp>
      <p:graphicFrame>
        <p:nvGraphicFramePr>
          <p:cNvPr id="23605" name="Group 53">
            <a:extLst>
              <a:ext uri="{FF2B5EF4-FFF2-40B4-BE49-F238E27FC236}">
                <a16:creationId xmlns:a16="http://schemas.microsoft.com/office/drawing/2014/main" id="{A4A51622-DEAA-4F93-BA33-4F4EE7203D7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85800" y="2057400"/>
          <a:ext cx="7772400" cy="4114801"/>
        </p:xfrm>
        <a:graphic>
          <a:graphicData uri="http://schemas.openxmlformats.org/drawingml/2006/table">
            <a:tbl>
              <a:tblPr/>
              <a:tblGrid>
                <a:gridCol w="1152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2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0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8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89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6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Block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Quarter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Quarter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Quarter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Quarter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3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4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English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Social Studies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5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4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Math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Biology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3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4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World Language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Wellness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charset="0"/>
                        </a:rPr>
                        <a:t>Elective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5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4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charset="0"/>
                        </a:rPr>
                        <a:t>Elective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charset="0"/>
                        </a:rPr>
                        <a:t>Elective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charset="0"/>
                        </a:rPr>
                        <a:t>Elective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charset="0"/>
                        </a:rPr>
                        <a:t>Elective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3F92EDA0-F402-4996-8991-B1E6246D30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5000"/>
              <a:t>Academic Schedule</a:t>
            </a:r>
            <a:r>
              <a:rPr lang="en-US" altLang="en-US" sz="5200"/>
              <a:t> </a:t>
            </a:r>
            <a:r>
              <a:rPr lang="en-US" altLang="en-US" sz="3600"/>
              <a:t>(with music)</a:t>
            </a:r>
          </a:p>
        </p:txBody>
      </p:sp>
      <p:graphicFrame>
        <p:nvGraphicFramePr>
          <p:cNvPr id="25647" name="Group 47">
            <a:extLst>
              <a:ext uri="{FF2B5EF4-FFF2-40B4-BE49-F238E27FC236}">
                <a16:creationId xmlns:a16="http://schemas.microsoft.com/office/drawing/2014/main" id="{289E1F5E-0E68-4EF4-80D8-086F3B112E3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85800" y="2057400"/>
          <a:ext cx="7772400" cy="4249737"/>
        </p:xfrm>
        <a:graphic>
          <a:graphicData uri="http://schemas.openxmlformats.org/drawingml/2006/table">
            <a:tbl>
              <a:tblPr/>
              <a:tblGrid>
                <a:gridCol w="1152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2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0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8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89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65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Block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Quarter 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Quarter 2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Quarter 3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Quarter 4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37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4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English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Social Studies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5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4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Math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Biology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37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4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World Language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charset="0"/>
                        </a:rPr>
                        <a:t>Elective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charset="0"/>
                        </a:rPr>
                        <a:t>Elective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02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4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sng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charset="0"/>
                        </a:rPr>
                        <a:t>Music </a:t>
                      </a:r>
                      <a:r>
                        <a:rPr kumimoji="0" lang="en-US" sz="28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(A/B Schedule/All Year)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   Wellness (A/B)         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charset="0"/>
                        </a:rPr>
                        <a:t>Digital Imaging/Study Hall 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(A/B)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0754" name="Line 45">
            <a:extLst>
              <a:ext uri="{FF2B5EF4-FFF2-40B4-BE49-F238E27FC236}">
                <a16:creationId xmlns:a16="http://schemas.microsoft.com/office/drawing/2014/main" id="{5D8DF034-1B12-4A76-AEBA-626382B57787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5791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CCE48078-7D00-4E32-BA0E-2238BDF9ED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5600"/>
              <a:t>Academic/MBIT Schedule</a:t>
            </a:r>
          </a:p>
        </p:txBody>
      </p:sp>
      <p:graphicFrame>
        <p:nvGraphicFramePr>
          <p:cNvPr id="24633" name="Group 57">
            <a:extLst>
              <a:ext uri="{FF2B5EF4-FFF2-40B4-BE49-F238E27FC236}">
                <a16:creationId xmlns:a16="http://schemas.microsoft.com/office/drawing/2014/main" id="{F7C2834D-3155-4D31-8D61-60EA095134D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85800" y="2057400"/>
          <a:ext cx="7878763" cy="4500563"/>
        </p:xfrm>
        <a:graphic>
          <a:graphicData uri="http://schemas.openxmlformats.org/drawingml/2006/table">
            <a:tbl>
              <a:tblPr/>
              <a:tblGrid>
                <a:gridCol w="11525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22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86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34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18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34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Block</a:t>
                      </a:r>
                    </a:p>
                  </a:txBody>
                  <a:tcPr marL="91442" marR="91442"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Quarter 1</a:t>
                      </a:r>
                    </a:p>
                  </a:txBody>
                  <a:tcPr marL="91442" marR="91442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Quarter 2</a:t>
                      </a:r>
                    </a:p>
                  </a:txBody>
                  <a:tcPr marL="91442" marR="91442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Quarter 3</a:t>
                      </a:r>
                    </a:p>
                  </a:txBody>
                  <a:tcPr marL="91442" marR="91442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Quarter 4</a:t>
                      </a:r>
                    </a:p>
                  </a:txBody>
                  <a:tcPr marL="91442" marR="91442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59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4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91442" marR="91442"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9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MBIT</a:t>
                      </a:r>
                    </a:p>
                  </a:txBody>
                  <a:tcPr marL="91442" marR="91442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09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4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marL="91442" marR="91442"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75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4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marL="91442" marR="91442"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English</a:t>
                      </a:r>
                    </a:p>
                  </a:txBody>
                  <a:tcPr marL="91442" marR="91442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Social Studies</a:t>
                      </a:r>
                    </a:p>
                  </a:txBody>
                  <a:tcPr marL="91442" marR="91442" marT="45727" marB="4572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13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4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marL="91442" marR="91442"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415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Math</a:t>
                      </a:r>
                    </a:p>
                  </a:txBody>
                  <a:tcPr marL="91442" marR="91442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Biology</a:t>
                      </a:r>
                      <a:endParaRPr lang="en-US" sz="2800" dirty="0"/>
                    </a:p>
                  </a:txBody>
                  <a:tcPr marL="91442" marR="91442"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449A3DA0-26CA-4595-9041-BE0EB9F163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7200"/>
              <a:t>Questions??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C6F9169B-4330-4096-8E88-B5ECF9D1C43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828800"/>
            <a:ext cx="3429000" cy="2819400"/>
          </a:xfrm>
          <a:ln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800" u="sng">
                <a:solidFill>
                  <a:srgbClr val="FFFF00"/>
                </a:solidFill>
              </a:rPr>
              <a:t>Tamanend</a:t>
            </a:r>
          </a:p>
          <a:p>
            <a:pPr algn="ctr" eaLnBrk="1" hangingPunct="1">
              <a:buFontTx/>
              <a:buNone/>
            </a:pPr>
            <a:endParaRPr lang="en-US" altLang="en-US" sz="800">
              <a:solidFill>
                <a:srgbClr val="FFFF00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altLang="en-US" sz="2800">
                <a:solidFill>
                  <a:srgbClr val="FFFF00"/>
                </a:solidFill>
              </a:rPr>
              <a:t>Mrs. Cammann</a:t>
            </a:r>
          </a:p>
          <a:p>
            <a:pPr algn="ctr" eaLnBrk="1" hangingPunct="1">
              <a:buFontTx/>
              <a:buNone/>
            </a:pPr>
            <a:r>
              <a:rPr lang="en-US" altLang="en-US" sz="2800">
                <a:solidFill>
                  <a:srgbClr val="FFFF00"/>
                </a:solidFill>
              </a:rPr>
              <a:t>Mr. Klein</a:t>
            </a:r>
          </a:p>
          <a:p>
            <a:pPr algn="ctr" eaLnBrk="1" hangingPunct="1">
              <a:buFontTx/>
              <a:buNone/>
            </a:pPr>
            <a:endParaRPr lang="en-US" altLang="en-US" sz="800">
              <a:solidFill>
                <a:srgbClr val="FFFF00"/>
              </a:solidFill>
            </a:endParaRPr>
          </a:p>
          <a:p>
            <a:pPr algn="ctr" eaLnBrk="1" hangingPunct="1">
              <a:buFontTx/>
              <a:buNone/>
            </a:pPr>
            <a:endParaRPr lang="en-US" altLang="en-US" sz="800">
              <a:solidFill>
                <a:srgbClr val="FFFF00"/>
              </a:solidFill>
            </a:endParaRPr>
          </a:p>
          <a:p>
            <a:pPr algn="ctr" eaLnBrk="1" hangingPunct="1">
              <a:buFontTx/>
              <a:buNone/>
            </a:pPr>
            <a:endParaRPr lang="en-US" altLang="en-US" sz="800">
              <a:solidFill>
                <a:srgbClr val="FFFF00"/>
              </a:solidFill>
            </a:endParaRPr>
          </a:p>
          <a:p>
            <a:pPr algn="ctr" eaLnBrk="1" hangingPunct="1">
              <a:buFontTx/>
              <a:buNone/>
            </a:pPr>
            <a:endParaRPr lang="en-US" altLang="en-US" sz="800">
              <a:solidFill>
                <a:srgbClr val="FFFF00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altLang="en-US" sz="2800">
                <a:solidFill>
                  <a:srgbClr val="FFFF00"/>
                </a:solidFill>
              </a:rPr>
              <a:t>267.893.2910</a:t>
            </a:r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3598E705-3A14-4B1F-A7FC-6D45EB90CAF0}"/>
              </a:ext>
            </a:extLst>
          </p:cNvPr>
          <p:cNvSpPr>
            <a:spLocks noGrp="1" noChangeArrowheads="1"/>
          </p:cNvSpPr>
          <p:nvPr>
            <p:ph sz="quarter" idx="2"/>
          </p:nvPr>
        </p:nvSpPr>
        <p:spPr>
          <a:xfrm>
            <a:off x="5029200" y="1828800"/>
            <a:ext cx="3429000" cy="2819400"/>
          </a:xfrm>
          <a:ln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800" u="sng" dirty="0">
                <a:solidFill>
                  <a:schemeClr val="accent1"/>
                </a:solidFill>
              </a:rPr>
              <a:t>CB South</a:t>
            </a:r>
          </a:p>
          <a:p>
            <a:pPr algn="ctr" eaLnBrk="1" hangingPunct="1">
              <a:buFontTx/>
              <a:buNone/>
            </a:pPr>
            <a:endParaRPr lang="en-US" altLang="en-US" sz="800" dirty="0">
              <a:solidFill>
                <a:schemeClr val="accent1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altLang="en-US" sz="2800" dirty="0">
                <a:solidFill>
                  <a:schemeClr val="accent1"/>
                </a:solidFill>
              </a:rPr>
              <a:t>Mrs. </a:t>
            </a:r>
            <a:r>
              <a:rPr lang="en-US" altLang="en-US" sz="2800" dirty="0" err="1">
                <a:solidFill>
                  <a:schemeClr val="accent1"/>
                </a:solidFill>
              </a:rPr>
              <a:t>McGroggan</a:t>
            </a:r>
            <a:endParaRPr lang="en-US" altLang="en-US" sz="2800" dirty="0">
              <a:solidFill>
                <a:schemeClr val="accent1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altLang="en-US" sz="2800" dirty="0">
                <a:solidFill>
                  <a:schemeClr val="accent1"/>
                </a:solidFill>
              </a:rPr>
              <a:t>Mr. Hill</a:t>
            </a:r>
          </a:p>
          <a:p>
            <a:pPr algn="ctr" eaLnBrk="1" hangingPunct="1">
              <a:buFontTx/>
              <a:buNone/>
            </a:pPr>
            <a:endParaRPr lang="en-US" altLang="en-US" sz="2800" dirty="0">
              <a:solidFill>
                <a:schemeClr val="accent1"/>
              </a:solidFill>
            </a:endParaRPr>
          </a:p>
          <a:p>
            <a:pPr algn="ctr" eaLnBrk="1" hangingPunct="1">
              <a:buFontTx/>
              <a:buNone/>
            </a:pPr>
            <a:endParaRPr lang="en-US" altLang="en-US" sz="800" dirty="0">
              <a:solidFill>
                <a:schemeClr val="accent1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altLang="en-US" sz="2800" dirty="0">
                <a:solidFill>
                  <a:schemeClr val="accent1"/>
                </a:solidFill>
              </a:rPr>
              <a:t>267.893.3000</a:t>
            </a:r>
          </a:p>
        </p:txBody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62E0B732-934F-402B-BDF3-282167935D28}"/>
              </a:ext>
            </a:extLst>
          </p:cNvPr>
          <p:cNvSpPr>
            <a:spLocks noGrp="1" noChangeArrowheads="1"/>
          </p:cNvSpPr>
          <p:nvPr>
            <p:ph sz="quarter" idx="3"/>
          </p:nvPr>
        </p:nvSpPr>
        <p:spPr>
          <a:xfrm>
            <a:off x="2971800" y="4876800"/>
            <a:ext cx="3810000" cy="1676400"/>
          </a:xfrm>
          <a:ln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800" u="sng" dirty="0"/>
              <a:t>MBIT</a:t>
            </a:r>
          </a:p>
          <a:p>
            <a:pPr algn="ctr" eaLnBrk="1" hangingPunct="1">
              <a:buFontTx/>
              <a:buNone/>
            </a:pPr>
            <a:r>
              <a:rPr lang="en-US" altLang="en-US" sz="2800" dirty="0"/>
              <a:t>Ms. Hellwig</a:t>
            </a:r>
          </a:p>
          <a:p>
            <a:pPr algn="ctr" eaLnBrk="1" hangingPunct="1">
              <a:buFontTx/>
              <a:buNone/>
            </a:pPr>
            <a:r>
              <a:rPr lang="en-US" altLang="en-US" sz="2800" dirty="0"/>
              <a:t>215.343.2480</a:t>
            </a:r>
          </a:p>
          <a:p>
            <a:pPr algn="ctr" eaLnBrk="1" hangingPunct="1">
              <a:buFontTx/>
              <a:buNone/>
            </a:pPr>
            <a:endParaRPr lang="en-US" alt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D3278EB-822D-4F9F-A604-EFEDDEF1DB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6000"/>
              <a:t>Scheduling Worksheet</a:t>
            </a:r>
          </a:p>
        </p:txBody>
      </p:sp>
      <p:graphicFrame>
        <p:nvGraphicFramePr>
          <p:cNvPr id="20602" name="Group 122">
            <a:extLst>
              <a:ext uri="{FF2B5EF4-FFF2-40B4-BE49-F238E27FC236}">
                <a16:creationId xmlns:a16="http://schemas.microsoft.com/office/drawing/2014/main" id="{846FD80F-3F07-4CE8-B493-849357468B96}"/>
              </a:ext>
            </a:extLst>
          </p:cNvPr>
          <p:cNvGraphicFramePr>
            <a:graphicFrameLocks noGrp="1"/>
          </p:cNvGraphicFramePr>
          <p:nvPr/>
        </p:nvGraphicFramePr>
        <p:xfrm>
          <a:off x="685800" y="2286000"/>
          <a:ext cx="7807325" cy="3971924"/>
        </p:xfrm>
        <a:graphic>
          <a:graphicData uri="http://schemas.openxmlformats.org/drawingml/2006/table">
            <a:tbl>
              <a:tblPr/>
              <a:tblGrid>
                <a:gridCol w="1157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70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81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Block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Quarter 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Quarter 2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Quarter 3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Quarter 4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34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4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34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4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34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4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34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4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18CF0073-AFC2-4716-9E3E-A67097071C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6000" b="1"/>
              <a:t>Block Scheduling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4FE26B2F-FA1D-496D-82FA-70974957E7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534400" cy="4800600"/>
          </a:xfrm>
        </p:spPr>
        <p:txBody>
          <a:bodyPr/>
          <a:lstStyle/>
          <a:p>
            <a:pPr eaLnBrk="1" hangingPunct="1"/>
            <a:r>
              <a:rPr lang="en-US" altLang="en-US" u="sng" dirty="0"/>
              <a:t>Four</a:t>
            </a:r>
            <a:r>
              <a:rPr lang="en-US" altLang="en-US" dirty="0"/>
              <a:t> classes/day; approximately 90 </a:t>
            </a:r>
            <a:r>
              <a:rPr lang="en-US" altLang="en-US"/>
              <a:t>minutes long</a:t>
            </a:r>
            <a:endParaRPr lang="en-US" altLang="en-US" dirty="0"/>
          </a:p>
          <a:p>
            <a:pPr eaLnBrk="1" hangingPunct="1"/>
            <a:endParaRPr lang="en-US" altLang="en-US" sz="1000" dirty="0"/>
          </a:p>
          <a:p>
            <a:pPr eaLnBrk="1" hangingPunct="1"/>
            <a:r>
              <a:rPr lang="en-US" altLang="en-US" dirty="0"/>
              <a:t>Classes meet for either…</a:t>
            </a:r>
          </a:p>
          <a:p>
            <a:pPr lvl="1" eaLnBrk="1" hangingPunct="1"/>
            <a:r>
              <a:rPr lang="en-US" altLang="en-US" dirty="0"/>
              <a:t> 1 marking period=9 weeks=1 block= .5 credits</a:t>
            </a:r>
          </a:p>
          <a:p>
            <a:pPr lvl="1" eaLnBrk="1" hangingPunct="1"/>
            <a:r>
              <a:rPr lang="en-US" altLang="en-US" dirty="0"/>
              <a:t> 2 marking periods=18 weeks=2 blocks= 1.0 credits</a:t>
            </a:r>
          </a:p>
          <a:p>
            <a:pPr lvl="1" eaLnBrk="1" hangingPunct="1"/>
            <a:endParaRPr lang="en-US" altLang="en-US" sz="1000" dirty="0"/>
          </a:p>
          <a:p>
            <a:pPr eaLnBrk="1" hangingPunct="1"/>
            <a:r>
              <a:rPr lang="en-US" altLang="en-US" dirty="0"/>
              <a:t>AP European History meets for 3 marking periods (1.5 credits)</a:t>
            </a:r>
          </a:p>
          <a:p>
            <a:pPr eaLnBrk="1" hangingPunct="1"/>
            <a:endParaRPr lang="en-US" altLang="en-US" sz="1000" dirty="0"/>
          </a:p>
          <a:p>
            <a:pPr eaLnBrk="1" hangingPunct="1"/>
            <a:r>
              <a:rPr lang="en-US" altLang="en-US" dirty="0"/>
              <a:t>AP Biology meets for 4 marking periods (2 credits)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30072B91-13E9-4482-B84D-37EDCEAC09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5300" b="1"/>
              <a:t>Program Planning Process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2EA0AF42-2268-4EF1-AA0B-7A6C0005A8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153400" cy="4876800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Counselors present process to students</a:t>
            </a:r>
          </a:p>
          <a:p>
            <a:pPr eaLnBrk="1" hangingPunct="1">
              <a:buFontTx/>
              <a:buNone/>
            </a:pPr>
            <a:endParaRPr lang="en-US" altLang="en-US" sz="2800" dirty="0"/>
          </a:p>
          <a:p>
            <a:pPr eaLnBrk="1" hangingPunct="1"/>
            <a:r>
              <a:rPr lang="en-US" altLang="en-US" sz="2800" dirty="0"/>
              <a:t>Teachers make recommendations for 2020-2021</a:t>
            </a:r>
          </a:p>
          <a:p>
            <a:pPr eaLnBrk="1" hangingPunct="1"/>
            <a:endParaRPr lang="en-US" altLang="en-US" sz="2800" dirty="0"/>
          </a:p>
          <a:p>
            <a:pPr eaLnBrk="1" hangingPunct="1"/>
            <a:r>
              <a:rPr lang="en-US" altLang="en-US" sz="2800" dirty="0"/>
              <a:t>Students input courses (academic, electives, and alternates) on </a:t>
            </a:r>
            <a:r>
              <a:rPr lang="en-US" altLang="en-US" sz="2800" u="sng" dirty="0"/>
              <a:t>student portal</a:t>
            </a:r>
          </a:p>
          <a:p>
            <a:pPr eaLnBrk="1" hangingPunct="1">
              <a:buFontTx/>
              <a:buNone/>
            </a:pPr>
            <a:endParaRPr lang="en-US" altLang="en-US" sz="2800" dirty="0"/>
          </a:p>
          <a:p>
            <a:pPr eaLnBrk="1" hangingPunct="1"/>
            <a:r>
              <a:rPr lang="en-US" altLang="en-US" sz="2800" dirty="0"/>
              <a:t>Counselors meet individually with students to confirm selections</a:t>
            </a:r>
          </a:p>
          <a:p>
            <a:pPr eaLnBrk="1" hangingPunct="1"/>
            <a:endParaRPr lang="en-US" altLang="en-US" sz="1000" dirty="0"/>
          </a:p>
          <a:p>
            <a:pPr eaLnBrk="1" hangingPunct="1">
              <a:buFontTx/>
              <a:buNone/>
            </a:pPr>
            <a:endParaRPr lang="en-US" alt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5647BAC4-9FC0-49E8-ACD5-E56A61A553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6000" b="1"/>
              <a:t>Important Dates</a:t>
            </a:r>
            <a:endParaRPr lang="en-US" altLang="en-US" sz="6000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C49F841A-4C77-4084-A888-F2A3521E2D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4582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sym typeface="Wingdings" pitchFamily="2" charset="2"/>
              </a:rPr>
              <a:t>MBIT Open House/Parent Night (November 21</a:t>
            </a:r>
            <a:r>
              <a:rPr lang="en-US" sz="2400" baseline="30000" dirty="0">
                <a:sym typeface="Wingdings" pitchFamily="2" charset="2"/>
              </a:rPr>
              <a:t>st</a:t>
            </a:r>
            <a:r>
              <a:rPr lang="en-US" sz="2400" dirty="0">
                <a:sym typeface="Wingdings" pitchFamily="2" charset="2"/>
              </a:rPr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dirty="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sym typeface="Wingdings" pitchFamily="2" charset="2"/>
              </a:rPr>
              <a:t>Curriculum Fair (</a:t>
            </a:r>
            <a:r>
              <a:rPr lang="en-US" sz="2400" b="1" u="sng" dirty="0">
                <a:sym typeface="Wingdings" pitchFamily="2" charset="2"/>
              </a:rPr>
              <a:t>Thursday, January 9</a:t>
            </a:r>
            <a:r>
              <a:rPr lang="en-US" sz="2400" b="1" u="sng" baseline="30000" dirty="0">
                <a:sym typeface="Wingdings" pitchFamily="2" charset="2"/>
              </a:rPr>
              <a:t>th</a:t>
            </a:r>
            <a:r>
              <a:rPr lang="en-US" sz="2400" dirty="0">
                <a:sym typeface="Wingdings" pitchFamily="2" charset="2"/>
              </a:rPr>
              <a:t> at 6:30 at CB South)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US" sz="2400" dirty="0">
              <a:sym typeface="Wingdings" pitchFamily="2" charset="2"/>
            </a:endParaRPr>
          </a:p>
          <a:p>
            <a:pPr eaLnBrk="1" hangingPunct="1">
              <a:defRPr/>
            </a:pPr>
            <a:r>
              <a:rPr lang="en-US" sz="2400" dirty="0">
                <a:sym typeface="Wingdings" pitchFamily="2" charset="2"/>
              </a:rPr>
              <a:t>“Course Recommendation Day”…January 16</a:t>
            </a:r>
            <a:r>
              <a:rPr lang="en-US" sz="2400" baseline="30000" dirty="0">
                <a:sym typeface="Wingdings" pitchFamily="2" charset="2"/>
              </a:rPr>
              <a:t>th</a:t>
            </a:r>
            <a:r>
              <a:rPr lang="en-US" sz="2400" dirty="0">
                <a:sym typeface="Wingdings" pitchFamily="2" charset="2"/>
              </a:rPr>
              <a:t> </a:t>
            </a:r>
          </a:p>
          <a:p>
            <a:pPr eaLnBrk="1" hangingPunct="1">
              <a:defRPr/>
            </a:pPr>
            <a:endParaRPr lang="en-US" altLang="en-US" sz="2400" dirty="0">
              <a:sym typeface="Wingdings" panose="05000000000000000000" pitchFamily="2" charset="2"/>
            </a:endParaRPr>
          </a:p>
          <a:p>
            <a:pPr eaLnBrk="1" hangingPunct="1">
              <a:defRPr/>
            </a:pPr>
            <a:r>
              <a:rPr lang="en-US" altLang="en-US" sz="2400" dirty="0">
                <a:sym typeface="Wingdings" panose="05000000000000000000" pitchFamily="2" charset="2"/>
              </a:rPr>
              <a:t>MBIT Applications Due to </a:t>
            </a:r>
            <a:r>
              <a:rPr lang="en-US" altLang="en-US" sz="2400" u="sng" dirty="0">
                <a:sym typeface="Wingdings" panose="05000000000000000000" pitchFamily="2" charset="2"/>
              </a:rPr>
              <a:t>MBIT</a:t>
            </a:r>
            <a:r>
              <a:rPr lang="en-US" altLang="en-US" sz="2400" dirty="0">
                <a:sym typeface="Wingdings" panose="05000000000000000000" pitchFamily="2" charset="2"/>
              </a:rPr>
              <a:t> by Feb. 28</a:t>
            </a:r>
            <a:r>
              <a:rPr lang="en-US" altLang="en-US" sz="2400" baseline="30000" dirty="0">
                <a:sym typeface="Wingdings" panose="05000000000000000000" pitchFamily="2" charset="2"/>
              </a:rPr>
              <a:t>th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</a:p>
          <a:p>
            <a:pPr eaLnBrk="1" hangingPunct="1">
              <a:defRPr/>
            </a:pPr>
            <a:endParaRPr lang="en-US" altLang="en-US" sz="2400" b="1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eaLnBrk="1" hangingPunct="1">
              <a:defRPr/>
            </a:pPr>
            <a:r>
              <a:rPr lang="en-US" altLang="en-US" sz="2400" dirty="0">
                <a:sym typeface="Wingdings" panose="05000000000000000000" pitchFamily="2" charset="2"/>
              </a:rPr>
              <a:t>Verification Sheets Sent home on March 20</a:t>
            </a:r>
            <a:r>
              <a:rPr lang="en-US" altLang="en-US" sz="2400" baseline="30000" dirty="0">
                <a:sym typeface="Wingdings" panose="05000000000000000000" pitchFamily="2" charset="2"/>
              </a:rPr>
              <a:t>th</a:t>
            </a:r>
            <a:endParaRPr lang="en-US" altLang="en-US" sz="2400" dirty="0">
              <a:sym typeface="Wingdings" panose="05000000000000000000" pitchFamily="2" charset="2"/>
            </a:endParaRPr>
          </a:p>
          <a:p>
            <a:pPr eaLnBrk="1" hangingPunct="1">
              <a:defRPr/>
            </a:pPr>
            <a:endParaRPr lang="en-US" altLang="en-US" sz="2400" dirty="0">
              <a:sym typeface="Wingdings" panose="05000000000000000000" pitchFamily="2" charset="2"/>
            </a:endParaRPr>
          </a:p>
          <a:p>
            <a:pPr eaLnBrk="1" hangingPunct="1">
              <a:defRPr/>
            </a:pPr>
            <a:r>
              <a:rPr lang="en-US" altLang="en-US" sz="2400" dirty="0">
                <a:sym typeface="Wingdings" panose="05000000000000000000" pitchFamily="2" charset="2"/>
              </a:rPr>
              <a:t>Signed Verification Sheets Due on March 26</a:t>
            </a:r>
            <a:r>
              <a:rPr lang="en-US" altLang="en-US" sz="2400" baseline="30000" dirty="0">
                <a:sym typeface="Wingdings" panose="05000000000000000000" pitchFamily="2" charset="2"/>
              </a:rPr>
              <a:t>th</a:t>
            </a:r>
            <a:endParaRPr lang="en-US" altLang="en-US" sz="2400" dirty="0">
              <a:sym typeface="Wingdings" panose="05000000000000000000" pitchFamily="2" charset="2"/>
            </a:endParaRPr>
          </a:p>
          <a:p>
            <a:pPr eaLnBrk="1" hangingPunct="1">
              <a:defRPr/>
            </a:pPr>
            <a:endParaRPr lang="en-US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7C2DD3E3-7423-486D-89E9-A169D62455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6000" b="1" dirty="0"/>
              <a:t>January 16</a:t>
            </a:r>
            <a:r>
              <a:rPr lang="en-US" altLang="en-US" sz="6000" b="1" baseline="30000" dirty="0"/>
              <a:t>th</a:t>
            </a:r>
            <a:r>
              <a:rPr lang="en-US" altLang="en-US" sz="6000" b="1" dirty="0"/>
              <a:t> 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9DB688B-8437-4783-9226-EEA826FB5A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458200" cy="4800600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b="1" dirty="0">
                <a:sym typeface="Wingdings" pitchFamily="2" charset="2"/>
              </a:rPr>
              <a:t>“Course Recommendation Day”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>
                <a:sym typeface="Wingdings" pitchFamily="2" charset="2"/>
              </a:rPr>
              <a:t>Teachers will discuss course recommendations with students and initial them on course request sheets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000" dirty="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>
                <a:sym typeface="Wingdings" pitchFamily="2" charset="2"/>
              </a:rPr>
              <a:t>Students will receive a packet of information that contains: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en-US" dirty="0">
                <a:sym typeface="Wingdings" pitchFamily="2" charset="2"/>
              </a:rPr>
              <a:t>Letter of Explanation of Program Planning Process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en-US" dirty="0">
                <a:sym typeface="Wingdings" pitchFamily="2" charset="2"/>
              </a:rPr>
              <a:t>Directions for Online Student Course Registration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en-US" dirty="0">
                <a:sym typeface="Wingdings" pitchFamily="2" charset="2"/>
              </a:rPr>
              <a:t>Course Request Sheet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en-US" dirty="0">
                <a:sym typeface="Wingdings" pitchFamily="2" charset="2"/>
              </a:rPr>
              <a:t>Helpful Hints &amp; Samples</a:t>
            </a:r>
          </a:p>
          <a:p>
            <a:pPr lvl="3" eaLnBrk="1" hangingPunct="1">
              <a:lnSpc>
                <a:spcPct val="90000"/>
              </a:lnSpc>
              <a:defRPr/>
            </a:pPr>
            <a:endParaRPr lang="en-US" dirty="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>
                <a:sym typeface="Wingdings" pitchFamily="2" charset="2"/>
              </a:rPr>
              <a:t>During school, students will see videos about CB South electives options.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000" dirty="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>
                <a:sym typeface="Wingdings" pitchFamily="2" charset="2"/>
              </a:rPr>
              <a:t>Students will enter courses into </a:t>
            </a:r>
            <a:r>
              <a:rPr lang="en-US" sz="2000" u="sng" dirty="0">
                <a:sym typeface="Wingdings" pitchFamily="2" charset="2"/>
              </a:rPr>
              <a:t>Student Portal</a:t>
            </a:r>
            <a:r>
              <a:rPr lang="en-US" sz="2000" dirty="0">
                <a:sym typeface="Wingdings" pitchFamily="2" charset="2"/>
              </a:rPr>
              <a:t> at home from January 17</a:t>
            </a:r>
            <a:r>
              <a:rPr lang="en-US" sz="2000" baseline="30000" dirty="0">
                <a:sym typeface="Wingdings" pitchFamily="2" charset="2"/>
              </a:rPr>
              <a:t>th</a:t>
            </a:r>
            <a:r>
              <a:rPr lang="en-US" sz="2000" dirty="0">
                <a:sym typeface="Wingdings" pitchFamily="2" charset="2"/>
              </a:rPr>
              <a:t> to February 9</a:t>
            </a:r>
            <a:r>
              <a:rPr lang="en-US" sz="2000" baseline="30000" dirty="0">
                <a:sym typeface="Wingdings" pitchFamily="2" charset="2"/>
              </a:rPr>
              <a:t>th</a:t>
            </a:r>
            <a:r>
              <a:rPr lang="en-US" sz="2000" dirty="0">
                <a:sym typeface="Wingdings" pitchFamily="2" charset="2"/>
              </a:rPr>
              <a:t>. </a:t>
            </a:r>
            <a:endParaRPr lang="en-US" dirty="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000" dirty="0">
              <a:sym typeface="Wingdings" pitchFamily="2" charset="2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sz="1800" dirty="0">
                <a:sym typeface="Wingdings" pitchFamily="2" charset="2"/>
              </a:rPr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2890447-CA2D-410D-8E6D-5222FD3E66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458" y="304800"/>
            <a:ext cx="8733083" cy="62484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F38800B-7403-412A-94F5-9E7B467CE0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1" y="351854"/>
            <a:ext cx="8860970" cy="612514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ireball">
  <a:themeElements>
    <a:clrScheme name="Fireball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Designs\Fireball.pot</Template>
  <TotalTime>3087</TotalTime>
  <Words>669</Words>
  <Application>Microsoft Office PowerPoint</Application>
  <PresentationFormat>On-screen Show (4:3)</PresentationFormat>
  <Paragraphs>222</Paragraphs>
  <Slides>23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Century Gothic</vt:lpstr>
      <vt:lpstr>Times New Roman</vt:lpstr>
      <vt:lpstr>Fireball</vt:lpstr>
      <vt:lpstr>Program Planning 2020-2021  </vt:lpstr>
      <vt:lpstr>PowerPoint Presentation</vt:lpstr>
      <vt:lpstr>Scheduling Worksheet</vt:lpstr>
      <vt:lpstr>Block Scheduling</vt:lpstr>
      <vt:lpstr>Program Planning Process</vt:lpstr>
      <vt:lpstr>Important Dates</vt:lpstr>
      <vt:lpstr>January 16th </vt:lpstr>
      <vt:lpstr>PowerPoint Presentation</vt:lpstr>
      <vt:lpstr>PowerPoint Presentation</vt:lpstr>
      <vt:lpstr>Verification Sheets…</vt:lpstr>
      <vt:lpstr>FYI…</vt:lpstr>
      <vt:lpstr>Credits Required for Graduation</vt:lpstr>
      <vt:lpstr>Diplomas</vt:lpstr>
      <vt:lpstr>Requesting Courses…</vt:lpstr>
      <vt:lpstr>Requesting Courses</vt:lpstr>
      <vt:lpstr>Critical Course Change</vt:lpstr>
      <vt:lpstr>At the End of the Year…</vt:lpstr>
      <vt:lpstr>PowerPoint Presentation</vt:lpstr>
      <vt:lpstr>Scheduling Worksheet</vt:lpstr>
      <vt:lpstr>Academic Schedule</vt:lpstr>
      <vt:lpstr>Academic Schedule (with music)</vt:lpstr>
      <vt:lpstr>Academic/MBIT Schedule</vt:lpstr>
      <vt:lpstr>Questions??</vt:lpstr>
    </vt:vector>
  </TitlesOfParts>
  <Company>CENTRAL BUCKS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Planning 2007-2008</dc:title>
  <dc:creator>jklein</dc:creator>
  <cp:lastModifiedBy>KLEIN, JEFF</cp:lastModifiedBy>
  <cp:revision>208</cp:revision>
  <cp:lastPrinted>2015-12-17T16:46:59Z</cp:lastPrinted>
  <dcterms:created xsi:type="dcterms:W3CDTF">2006-12-07T17:58:40Z</dcterms:created>
  <dcterms:modified xsi:type="dcterms:W3CDTF">2020-01-06T14:55:48Z</dcterms:modified>
</cp:coreProperties>
</file>